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2" r:id="rId5"/>
  </p:sldMasterIdLst>
  <p:notesMasterIdLst>
    <p:notesMasterId r:id="rId13"/>
  </p:notesMasterIdLst>
  <p:sldIdLst>
    <p:sldId id="409" r:id="rId6"/>
    <p:sldId id="399" r:id="rId7"/>
    <p:sldId id="400" r:id="rId8"/>
    <p:sldId id="401" r:id="rId9"/>
    <p:sldId id="402" r:id="rId10"/>
    <p:sldId id="403" r:id="rId11"/>
    <p:sldId id="40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9E39"/>
    <a:srgbClr val="549E50"/>
    <a:srgbClr val="D4E2F4"/>
    <a:srgbClr val="FFFFCC"/>
    <a:srgbClr val="FFFF99"/>
    <a:srgbClr val="006666"/>
    <a:srgbClr val="85C1C9"/>
    <a:srgbClr val="77BBD3"/>
    <a:srgbClr val="97CBDD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2" autoAdjust="0"/>
    <p:restoredTop sz="89154" autoAdjust="0"/>
  </p:normalViewPr>
  <p:slideViewPr>
    <p:cSldViewPr>
      <p:cViewPr>
        <p:scale>
          <a:sx n="80" d="100"/>
          <a:sy n="80" d="100"/>
        </p:scale>
        <p:origin x="-740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A1271-B9D2-4A31-A95A-8B56694B4127}" type="datetimeFigureOut">
              <a:rPr lang="en-US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3C26A1-9FD9-405F-BFF9-516F74FB533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hiểu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câu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cuối</a:t>
            </a:r>
            <a:r>
              <a:rPr lang="en-US" baseline="0" dirty="0" smtClean="0"/>
              <a:t>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912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34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90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60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427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03/02/2015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00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1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788725" y="2332319"/>
            <a:ext cx="7899400" cy="1152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GB" altLang="zh-TW" sz="2400" b="1" i="1" dirty="0" err="1" smtClean="0"/>
              <a:t>Nhà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cung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cấp</a:t>
            </a:r>
            <a:r>
              <a:rPr lang="en-GB" altLang="zh-TW" sz="2400" b="1" i="1" dirty="0" smtClean="0"/>
              <a:t>/</a:t>
            </a:r>
            <a:r>
              <a:rPr lang="en-GB" altLang="zh-TW" sz="2400" b="1" i="1" dirty="0" err="1" smtClean="0"/>
              <a:t>sản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xuất</a:t>
            </a:r>
            <a:r>
              <a:rPr lang="en-GB" altLang="zh-TW" sz="2400" b="1" i="1" dirty="0" smtClean="0"/>
              <a:t> ở </a:t>
            </a:r>
            <a:r>
              <a:rPr lang="en-GB" altLang="zh-TW" sz="2400" b="1" i="1" dirty="0" err="1" smtClean="0"/>
              <a:t>quốc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gia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không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thuộc</a:t>
            </a:r>
            <a:r>
              <a:rPr lang="en-GB" altLang="zh-TW" sz="2400" b="1" i="1" dirty="0" smtClean="0"/>
              <a:t> EU</a:t>
            </a:r>
            <a:br>
              <a:rPr lang="en-GB" altLang="zh-TW" sz="2400" b="1" i="1" dirty="0" smtClean="0"/>
            </a:br>
            <a:r>
              <a:rPr lang="en-GB" altLang="zh-TW" sz="2400" b="1" i="1" dirty="0" err="1" smtClean="0"/>
              <a:t>Thách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thức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đối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với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Việt</a:t>
            </a:r>
            <a:r>
              <a:rPr lang="en-GB" altLang="zh-TW" sz="2400" b="1" i="1" dirty="0" smtClean="0"/>
              <a:t> Nam</a:t>
            </a:r>
            <a:endParaRPr lang="zh-TW" altLang="en-US" sz="2400" b="1" i="1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A125D-6CD2-4224-84E1-C3139A6A7CB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00100" y="139194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cxnSp>
        <p:nvCxnSpPr>
          <p:cNvPr id="9" name="Straight Connector 6"/>
          <p:cNvCxnSpPr/>
          <p:nvPr/>
        </p:nvCxnSpPr>
        <p:spPr>
          <a:xfrm>
            <a:off x="800100" y="227142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52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1" y="1508887"/>
            <a:ext cx="8001000" cy="8493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err="1" smtClean="0"/>
              <a:t>Khách</a:t>
            </a:r>
            <a:r>
              <a:rPr lang="en-GB" sz="1600" dirty="0" smtClean="0"/>
              <a:t> </a:t>
            </a:r>
            <a:r>
              <a:rPr lang="en-GB" sz="1600" dirty="0" err="1" smtClean="0"/>
              <a:t>hàng</a:t>
            </a:r>
            <a:r>
              <a:rPr lang="en-GB" sz="1600" dirty="0" smtClean="0"/>
              <a:t> EU </a:t>
            </a:r>
            <a:r>
              <a:rPr lang="en-GB" sz="1600" dirty="0" err="1" smtClean="0"/>
              <a:t>của</a:t>
            </a:r>
            <a:r>
              <a:rPr lang="en-GB" sz="1600" dirty="0" smtClean="0"/>
              <a:t> </a:t>
            </a:r>
            <a:r>
              <a:rPr lang="en-GB" sz="1600" dirty="0" err="1" smtClean="0"/>
              <a:t>các</a:t>
            </a:r>
            <a:r>
              <a:rPr lang="en-GB" sz="1600" dirty="0" smtClean="0"/>
              <a:t> </a:t>
            </a:r>
            <a:r>
              <a:rPr lang="en-GB" sz="1600" dirty="0" err="1" smtClean="0"/>
              <a:t>nhà</a:t>
            </a:r>
            <a:r>
              <a:rPr lang="en-GB" sz="1600" dirty="0" smtClean="0"/>
              <a:t> </a:t>
            </a:r>
            <a:r>
              <a:rPr lang="en-GB" sz="1600" dirty="0" err="1" smtClean="0"/>
              <a:t>sản</a:t>
            </a:r>
            <a:r>
              <a:rPr lang="en-GB" sz="1600" dirty="0" smtClean="0"/>
              <a:t> </a:t>
            </a:r>
            <a:r>
              <a:rPr lang="en-GB" sz="1600" dirty="0" err="1" smtClean="0"/>
              <a:t>xuất</a:t>
            </a:r>
            <a:r>
              <a:rPr lang="en-GB" sz="1600" dirty="0" smtClean="0"/>
              <a:t>/</a:t>
            </a:r>
            <a:r>
              <a:rPr lang="en-GB" sz="1600" dirty="0" err="1" smtClean="0"/>
              <a:t>doanh</a:t>
            </a:r>
            <a:r>
              <a:rPr lang="en-GB" sz="1600" dirty="0" smtClean="0"/>
              <a:t> </a:t>
            </a:r>
            <a:r>
              <a:rPr lang="en-GB" sz="1600" dirty="0" err="1" smtClean="0"/>
              <a:t>nghiệp</a:t>
            </a:r>
            <a:r>
              <a:rPr lang="en-GB" sz="1600" dirty="0" smtClean="0"/>
              <a:t> ở </a:t>
            </a:r>
            <a:r>
              <a:rPr lang="en-GB" sz="1600" dirty="0" err="1" smtClean="0"/>
              <a:t>các</a:t>
            </a:r>
            <a:r>
              <a:rPr lang="en-GB" sz="1600" dirty="0" smtClean="0"/>
              <a:t> </a:t>
            </a:r>
            <a:r>
              <a:rPr lang="en-GB" sz="1600" dirty="0" err="1" smtClean="0"/>
              <a:t>quốc</a:t>
            </a:r>
            <a:r>
              <a:rPr lang="en-GB" sz="1600" dirty="0" smtClean="0"/>
              <a:t> </a:t>
            </a:r>
            <a:r>
              <a:rPr lang="en-GB" sz="1600" dirty="0" err="1" smtClean="0"/>
              <a:t>gia</a:t>
            </a:r>
            <a:r>
              <a:rPr lang="en-GB" sz="1600" dirty="0" smtClean="0"/>
              <a:t> </a:t>
            </a:r>
            <a:r>
              <a:rPr lang="en-GB" sz="1600" dirty="0" err="1" smtClean="0"/>
              <a:t>không</a:t>
            </a:r>
            <a:r>
              <a:rPr lang="en-GB" sz="1600" dirty="0" smtClean="0"/>
              <a:t> </a:t>
            </a:r>
            <a:r>
              <a:rPr lang="en-GB" sz="1600" dirty="0" err="1" smtClean="0"/>
              <a:t>thuộc</a:t>
            </a:r>
            <a:r>
              <a:rPr lang="en-GB" sz="1600" dirty="0" smtClean="0"/>
              <a:t> EU </a:t>
            </a:r>
            <a:r>
              <a:rPr lang="en-GB" sz="1600" dirty="0" err="1" smtClean="0"/>
              <a:t>là</a:t>
            </a:r>
            <a:r>
              <a:rPr lang="en-GB" sz="1600" dirty="0" smtClean="0"/>
              <a:t>  Operators, do </a:t>
            </a:r>
            <a:r>
              <a:rPr lang="en-GB" sz="1600" dirty="0" err="1" smtClean="0"/>
              <a:t>đó</a:t>
            </a:r>
            <a:r>
              <a:rPr lang="en-GB" sz="1600" dirty="0" smtClean="0"/>
              <a:t> </a:t>
            </a:r>
            <a:r>
              <a:rPr lang="en-GB" sz="1600" dirty="0" err="1" smtClean="0"/>
              <a:t>họ</a:t>
            </a:r>
            <a:r>
              <a:rPr lang="en-GB" sz="1600" dirty="0" smtClean="0"/>
              <a:t> </a:t>
            </a:r>
            <a:r>
              <a:rPr lang="en-GB" sz="1600" dirty="0" err="1" smtClean="0"/>
              <a:t>phải</a:t>
            </a:r>
            <a:r>
              <a:rPr lang="en-GB" sz="1600" dirty="0" smtClean="0"/>
              <a:t> </a:t>
            </a:r>
            <a:r>
              <a:rPr lang="en-GB" sz="1600" dirty="0" err="1" smtClean="0"/>
              <a:t>thực</a:t>
            </a:r>
            <a:r>
              <a:rPr lang="en-GB" sz="1600" dirty="0" smtClean="0"/>
              <a:t> </a:t>
            </a:r>
            <a:r>
              <a:rPr lang="en-GB" sz="1600" dirty="0" err="1" smtClean="0"/>
              <a:t>hiện</a:t>
            </a:r>
            <a:r>
              <a:rPr lang="en-GB" sz="1600" dirty="0" smtClean="0"/>
              <a:t> </a:t>
            </a:r>
            <a:r>
              <a:rPr lang="en-GB" sz="1600" dirty="0" err="1" smtClean="0"/>
              <a:t>hệ</a:t>
            </a:r>
            <a:r>
              <a:rPr lang="en-GB" sz="1600" dirty="0" smtClean="0"/>
              <a:t> </a:t>
            </a:r>
            <a:r>
              <a:rPr lang="en-GB" sz="1600" dirty="0" err="1" smtClean="0"/>
              <a:t>thống</a:t>
            </a:r>
            <a:r>
              <a:rPr lang="en-GB" sz="1600" dirty="0" smtClean="0"/>
              <a:t> </a:t>
            </a:r>
            <a:r>
              <a:rPr lang="en-GB" sz="1600" dirty="0" err="1" smtClean="0"/>
              <a:t>trách</a:t>
            </a:r>
            <a:r>
              <a:rPr lang="en-GB" sz="1600" dirty="0" smtClean="0"/>
              <a:t> </a:t>
            </a:r>
            <a:r>
              <a:rPr lang="en-GB" sz="1600" dirty="0" err="1" smtClean="0"/>
              <a:t>nhiệm</a:t>
            </a:r>
            <a:r>
              <a:rPr lang="en-GB" sz="1600" dirty="0" smtClean="0"/>
              <a:t> </a:t>
            </a:r>
            <a:r>
              <a:rPr lang="en-GB" sz="1600" dirty="0" err="1" smtClean="0"/>
              <a:t>giải</a:t>
            </a:r>
            <a:r>
              <a:rPr lang="en-GB" sz="1600" dirty="0" smtClean="0"/>
              <a:t> </a:t>
            </a:r>
            <a:r>
              <a:rPr lang="en-GB" sz="1600" dirty="0" err="1" smtClean="0"/>
              <a:t>trình</a:t>
            </a:r>
            <a:r>
              <a:rPr lang="en-GB" sz="1600" dirty="0" smtClean="0"/>
              <a:t>, </a:t>
            </a:r>
            <a:r>
              <a:rPr lang="en-GB" sz="1600" dirty="0" err="1" smtClean="0"/>
              <a:t>và</a:t>
            </a:r>
            <a:r>
              <a:rPr lang="en-GB" sz="1600" dirty="0" smtClean="0"/>
              <a:t> </a:t>
            </a:r>
            <a:r>
              <a:rPr lang="en-GB" sz="1600" dirty="0" err="1" smtClean="0"/>
              <a:t>họ</a:t>
            </a:r>
            <a:r>
              <a:rPr lang="en-GB" sz="1600" dirty="0" smtClean="0"/>
              <a:t> </a:t>
            </a:r>
            <a:r>
              <a:rPr lang="en-GB" sz="1600" dirty="0" err="1" smtClean="0"/>
              <a:t>sẽ</a:t>
            </a:r>
            <a:r>
              <a:rPr lang="en-GB" sz="1600" dirty="0" smtClean="0"/>
              <a:t> </a:t>
            </a:r>
            <a:r>
              <a:rPr lang="en-GB" sz="1600" dirty="0" err="1" smtClean="0"/>
              <a:t>yêu</a:t>
            </a:r>
            <a:r>
              <a:rPr lang="en-GB" sz="1600" dirty="0" smtClean="0"/>
              <a:t> </a:t>
            </a:r>
            <a:r>
              <a:rPr lang="en-GB" sz="1600" dirty="0" err="1" smtClean="0"/>
              <a:t>cầu</a:t>
            </a:r>
            <a:r>
              <a:rPr lang="en-GB" sz="1600" dirty="0" smtClean="0"/>
              <a:t> </a:t>
            </a:r>
            <a:r>
              <a:rPr lang="en-GB" sz="1600" dirty="0" err="1" smtClean="0"/>
              <a:t>nhà</a:t>
            </a:r>
            <a:r>
              <a:rPr lang="en-GB" sz="1600" dirty="0" smtClean="0"/>
              <a:t> </a:t>
            </a:r>
            <a:r>
              <a:rPr lang="en-GB" sz="1600" dirty="0" err="1" smtClean="0"/>
              <a:t>sản</a:t>
            </a:r>
            <a:r>
              <a:rPr lang="en-GB" sz="1600" dirty="0" smtClean="0"/>
              <a:t> </a:t>
            </a:r>
            <a:r>
              <a:rPr lang="en-GB" sz="1600" dirty="0" err="1" smtClean="0"/>
              <a:t>xuất</a:t>
            </a:r>
            <a:r>
              <a:rPr lang="en-GB" sz="1600" dirty="0" smtClean="0"/>
              <a:t> </a:t>
            </a:r>
            <a:r>
              <a:rPr lang="en-GB" sz="1600" dirty="0" err="1" smtClean="0"/>
              <a:t>cung</a:t>
            </a:r>
            <a:r>
              <a:rPr lang="en-GB" sz="1600" dirty="0" smtClean="0"/>
              <a:t> </a:t>
            </a:r>
            <a:r>
              <a:rPr lang="en-GB" sz="1600" dirty="0" err="1" smtClean="0"/>
              <a:t>cấp</a:t>
            </a:r>
            <a:r>
              <a:rPr lang="en-GB" sz="1600" dirty="0" smtClean="0"/>
              <a:t> </a:t>
            </a:r>
            <a:r>
              <a:rPr lang="en-GB" sz="1600" dirty="0" err="1" smtClean="0"/>
              <a:t>thông</a:t>
            </a:r>
            <a:r>
              <a:rPr lang="en-GB" sz="1600" dirty="0" smtClean="0"/>
              <a:t> tin </a:t>
            </a:r>
            <a:r>
              <a:rPr lang="en-GB" sz="1600" dirty="0" err="1" smtClean="0"/>
              <a:t>cần</a:t>
            </a:r>
            <a:r>
              <a:rPr lang="en-GB" sz="1600" dirty="0" smtClean="0"/>
              <a:t> </a:t>
            </a:r>
            <a:r>
              <a:rPr lang="en-GB" sz="1600" dirty="0" err="1" smtClean="0"/>
              <a:t>thiết</a:t>
            </a:r>
            <a:endParaRPr lang="en-GB" sz="16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1686145" y="6232522"/>
            <a:ext cx="753140" cy="272857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How?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721" y="2238491"/>
            <a:ext cx="7619999" cy="4528552"/>
          </a:xfrm>
          <a:prstGeom prst="rect">
            <a:avLst/>
          </a:prstGeom>
          <a:ln>
            <a:noFill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895349" y="2364437"/>
            <a:ext cx="2057400" cy="323165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sz="1500" b="1" dirty="0" err="1" smtClean="0"/>
              <a:t>Nguồn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từ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bên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ngoài</a:t>
            </a:r>
            <a:r>
              <a:rPr lang="en-US" sz="1500" b="1" dirty="0" smtClean="0"/>
              <a:t> EU</a:t>
            </a:r>
            <a:endParaRPr lang="en-US" sz="15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55687" y="4953762"/>
            <a:ext cx="1905000" cy="784830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 smtClean="0"/>
              <a:t>Doanh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nghiệp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chế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biến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và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các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nhà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sản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xuất</a:t>
            </a:r>
            <a:endParaRPr lang="en-US" sz="15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581400" y="5340096"/>
            <a:ext cx="1512887" cy="12080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Cấm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nhập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gỗ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/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sản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phẩm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gỗ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bất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endParaRPr lang="en-US" sz="14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Hệ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thống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trách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nhiệm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giải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trình</a:t>
            </a:r>
            <a:endParaRPr lang="en-US" sz="1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41887" y="5282428"/>
            <a:ext cx="1600200" cy="9848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chi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về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nhà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cấp</a:t>
            </a:r>
            <a:endParaRPr lang="en-US" sz="14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chi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về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khách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hàng</a:t>
            </a:r>
            <a:endParaRPr lang="en-US" sz="1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42087" y="5182361"/>
            <a:ext cx="1371600" cy="7617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chi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về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nhà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cấp</a:t>
            </a:r>
            <a:endParaRPr lang="en-US" sz="1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03886" y="4356573"/>
            <a:ext cx="2449513" cy="2923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 algn="r"/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Người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tiêu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dùng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cuối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cùng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1084262" y="5736399"/>
            <a:ext cx="1876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err="1" smtClean="0">
                <a:solidFill>
                  <a:srgbClr val="FF0000"/>
                </a:solidFill>
              </a:rPr>
              <a:t>Cung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cấp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thông</a:t>
            </a:r>
            <a:r>
              <a:rPr lang="en-GB" altLang="en-US" sz="1400" dirty="0" smtClean="0">
                <a:solidFill>
                  <a:srgbClr val="FF0000"/>
                </a:solidFill>
              </a:rPr>
              <a:t> tin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cần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thiết</a:t>
            </a:r>
            <a:endParaRPr lang="en-US" altLang="en-US" sz="14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80811" y="6345998"/>
            <a:ext cx="794221" cy="267526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Cái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gì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75032" y="6299815"/>
            <a:ext cx="1277717" cy="310132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Như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thế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nào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990600"/>
            <a:ext cx="8382000" cy="381000"/>
          </a:xfrm>
        </p:spPr>
        <p:txBody>
          <a:bodyPr/>
          <a:lstStyle/>
          <a:p>
            <a:r>
              <a:rPr lang="vi-VN" sz="2400" dirty="0"/>
              <a:t>Nhà sản xuất </a:t>
            </a:r>
            <a:r>
              <a:rPr lang="en-US" sz="2400" dirty="0" err="1" smtClean="0"/>
              <a:t>bên</a:t>
            </a:r>
            <a:r>
              <a:rPr lang="en-US" sz="2400" dirty="0" smtClean="0"/>
              <a:t> </a:t>
            </a:r>
            <a:r>
              <a:rPr lang="en-US" sz="2400" dirty="0" err="1" smtClean="0"/>
              <a:t>ngoài</a:t>
            </a:r>
            <a:r>
              <a:rPr lang="vi-VN" sz="2400" dirty="0" smtClean="0"/>
              <a:t> </a:t>
            </a:r>
            <a:r>
              <a:rPr lang="vi-VN" sz="2400" dirty="0"/>
              <a:t>EU và quy định về gỗ của EU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9245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3048000"/>
            <a:ext cx="9096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4876800"/>
            <a:ext cx="9096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-60325" y="2593975"/>
            <a:ext cx="9161463" cy="11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ontent Placeholder 2"/>
          <p:cNvSpPr txBox="1">
            <a:spLocks/>
          </p:cNvSpPr>
          <p:nvPr/>
        </p:nvSpPr>
        <p:spPr>
          <a:xfrm>
            <a:off x="457200" y="1524000"/>
            <a:ext cx="80010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1800" dirty="0" err="1" smtClean="0"/>
              <a:t>Khách</a:t>
            </a:r>
            <a:r>
              <a:rPr lang="en-GB" sz="1800" dirty="0" smtClean="0"/>
              <a:t> </a:t>
            </a:r>
            <a:r>
              <a:rPr lang="en-GB" sz="1800" dirty="0" err="1" smtClean="0"/>
              <a:t>hàng</a:t>
            </a:r>
            <a:r>
              <a:rPr lang="en-GB" sz="1800" dirty="0" smtClean="0"/>
              <a:t> EU </a:t>
            </a:r>
            <a:r>
              <a:rPr lang="en-GB" sz="1800" dirty="0" err="1" smtClean="0"/>
              <a:t>của</a:t>
            </a:r>
            <a:r>
              <a:rPr lang="en-GB" sz="1800" dirty="0" smtClean="0"/>
              <a:t> </a:t>
            </a:r>
            <a:r>
              <a:rPr lang="en-GB" sz="1800" dirty="0" err="1" smtClean="0"/>
              <a:t>các</a:t>
            </a:r>
            <a:r>
              <a:rPr lang="en-GB" sz="1800" dirty="0" smtClean="0"/>
              <a:t> </a:t>
            </a:r>
            <a:r>
              <a:rPr lang="en-GB" sz="1800" dirty="0" err="1" smtClean="0"/>
              <a:t>nhà</a:t>
            </a:r>
            <a:r>
              <a:rPr lang="en-GB" sz="1800" dirty="0" smtClean="0"/>
              <a:t> </a:t>
            </a:r>
            <a:r>
              <a:rPr lang="en-GB" sz="1800" dirty="0" err="1" smtClean="0"/>
              <a:t>sản</a:t>
            </a:r>
            <a:r>
              <a:rPr lang="en-GB" sz="1800" dirty="0" smtClean="0"/>
              <a:t> </a:t>
            </a:r>
            <a:r>
              <a:rPr lang="en-GB" sz="1800" dirty="0" err="1" smtClean="0"/>
              <a:t>xuất</a:t>
            </a:r>
            <a:r>
              <a:rPr lang="en-GB" sz="1800" dirty="0" smtClean="0"/>
              <a:t>/</a:t>
            </a:r>
            <a:r>
              <a:rPr lang="en-GB" sz="1800" dirty="0" err="1" smtClean="0"/>
              <a:t>doanh</a:t>
            </a:r>
            <a:r>
              <a:rPr lang="en-GB" sz="1800" dirty="0" smtClean="0"/>
              <a:t> </a:t>
            </a:r>
            <a:r>
              <a:rPr lang="en-GB" sz="1800" dirty="0" err="1" smtClean="0"/>
              <a:t>nghiệp</a:t>
            </a:r>
            <a:r>
              <a:rPr lang="en-GB" sz="1800" dirty="0" smtClean="0"/>
              <a:t> ở </a:t>
            </a:r>
            <a:r>
              <a:rPr lang="en-GB" sz="1800" dirty="0" err="1" smtClean="0"/>
              <a:t>các</a:t>
            </a:r>
            <a:r>
              <a:rPr lang="en-GB" sz="1800" dirty="0" smtClean="0"/>
              <a:t> </a:t>
            </a:r>
            <a:r>
              <a:rPr lang="en-GB" sz="1800" dirty="0" err="1" smtClean="0"/>
              <a:t>quốc</a:t>
            </a:r>
            <a:r>
              <a:rPr lang="en-GB" sz="1800" dirty="0" smtClean="0"/>
              <a:t> </a:t>
            </a:r>
            <a:r>
              <a:rPr lang="en-GB" sz="1800" dirty="0" err="1" smtClean="0"/>
              <a:t>gia</a:t>
            </a:r>
            <a:r>
              <a:rPr lang="en-GB" sz="1800" dirty="0" smtClean="0"/>
              <a:t> </a:t>
            </a:r>
            <a:r>
              <a:rPr lang="en-GB" sz="1800" dirty="0" err="1" smtClean="0"/>
              <a:t>không</a:t>
            </a:r>
            <a:r>
              <a:rPr lang="en-GB" sz="1800" dirty="0" smtClean="0"/>
              <a:t> </a:t>
            </a:r>
            <a:r>
              <a:rPr lang="en-GB" sz="1800" dirty="0" err="1" smtClean="0"/>
              <a:t>thuộc</a:t>
            </a:r>
            <a:r>
              <a:rPr lang="en-GB" sz="1800" dirty="0" smtClean="0"/>
              <a:t> EU </a:t>
            </a:r>
            <a:r>
              <a:rPr lang="en-GB" sz="1800" dirty="0" err="1" smtClean="0"/>
              <a:t>là</a:t>
            </a:r>
            <a:r>
              <a:rPr lang="en-GB" sz="1800" dirty="0" smtClean="0"/>
              <a:t>  Operators, do </a:t>
            </a:r>
            <a:r>
              <a:rPr lang="en-GB" sz="1800" dirty="0" err="1" smtClean="0"/>
              <a:t>đó</a:t>
            </a:r>
            <a:r>
              <a:rPr lang="en-GB" sz="1800" dirty="0" smtClean="0"/>
              <a:t> </a:t>
            </a:r>
            <a:r>
              <a:rPr lang="en-GB" sz="1800" dirty="0" err="1" smtClean="0"/>
              <a:t>họ</a:t>
            </a:r>
            <a:r>
              <a:rPr lang="en-GB" sz="1800" dirty="0" smtClean="0"/>
              <a:t> </a:t>
            </a:r>
            <a:r>
              <a:rPr lang="en-GB" sz="1800" dirty="0" err="1" smtClean="0"/>
              <a:t>phải</a:t>
            </a:r>
            <a:r>
              <a:rPr lang="en-GB" sz="1800" dirty="0" smtClean="0"/>
              <a:t> </a:t>
            </a:r>
            <a:r>
              <a:rPr lang="en-GB" sz="1800" dirty="0" err="1" smtClean="0"/>
              <a:t>thực</a:t>
            </a:r>
            <a:r>
              <a:rPr lang="en-GB" sz="1800" dirty="0" smtClean="0"/>
              <a:t> </a:t>
            </a:r>
            <a:r>
              <a:rPr lang="en-GB" sz="1800" dirty="0" err="1" smtClean="0"/>
              <a:t>hiện</a:t>
            </a:r>
            <a:r>
              <a:rPr lang="en-GB" sz="1800" dirty="0" smtClean="0"/>
              <a:t> </a:t>
            </a:r>
            <a:r>
              <a:rPr lang="en-GB" sz="1800" dirty="0" err="1" smtClean="0"/>
              <a:t>hệ</a:t>
            </a:r>
            <a:r>
              <a:rPr lang="en-GB" sz="1800" dirty="0" smtClean="0"/>
              <a:t> </a:t>
            </a:r>
            <a:r>
              <a:rPr lang="en-GB" sz="1800" dirty="0" err="1" smtClean="0"/>
              <a:t>thống</a:t>
            </a:r>
            <a:r>
              <a:rPr lang="en-GB" sz="1800" dirty="0" smtClean="0"/>
              <a:t> </a:t>
            </a:r>
            <a:r>
              <a:rPr lang="en-GB" sz="1800" dirty="0" err="1" smtClean="0"/>
              <a:t>trách</a:t>
            </a:r>
            <a:r>
              <a:rPr lang="en-GB" sz="1800" dirty="0" smtClean="0"/>
              <a:t> </a:t>
            </a:r>
            <a:r>
              <a:rPr lang="en-GB" sz="1800" dirty="0" err="1" smtClean="0"/>
              <a:t>nhiệm</a:t>
            </a:r>
            <a:r>
              <a:rPr lang="en-GB" sz="1800" dirty="0" smtClean="0"/>
              <a:t> </a:t>
            </a:r>
            <a:r>
              <a:rPr lang="en-GB" sz="1800" dirty="0" err="1" smtClean="0"/>
              <a:t>giải</a:t>
            </a:r>
            <a:r>
              <a:rPr lang="en-GB" sz="1800" dirty="0" smtClean="0"/>
              <a:t> </a:t>
            </a:r>
            <a:r>
              <a:rPr lang="en-GB" sz="1800" dirty="0" err="1" smtClean="0"/>
              <a:t>trình</a:t>
            </a:r>
            <a:r>
              <a:rPr lang="en-GB" sz="1800" dirty="0" smtClean="0"/>
              <a:t>, </a:t>
            </a:r>
            <a:r>
              <a:rPr lang="en-GB" sz="1800" dirty="0" err="1" smtClean="0"/>
              <a:t>và</a:t>
            </a:r>
            <a:r>
              <a:rPr lang="en-GB" sz="1800" dirty="0" smtClean="0"/>
              <a:t> </a:t>
            </a:r>
            <a:r>
              <a:rPr lang="en-GB" sz="1800" dirty="0" err="1" smtClean="0"/>
              <a:t>họ</a:t>
            </a:r>
            <a:r>
              <a:rPr lang="en-GB" sz="1800" dirty="0" smtClean="0"/>
              <a:t> </a:t>
            </a:r>
            <a:r>
              <a:rPr lang="en-GB" sz="1800" dirty="0" err="1" smtClean="0"/>
              <a:t>sẽ</a:t>
            </a:r>
            <a:r>
              <a:rPr lang="en-GB" sz="1800" dirty="0" smtClean="0"/>
              <a:t> </a:t>
            </a:r>
            <a:r>
              <a:rPr lang="en-GB" sz="1800" dirty="0" err="1" smtClean="0"/>
              <a:t>yêu</a:t>
            </a:r>
            <a:r>
              <a:rPr lang="en-GB" sz="1800" dirty="0" smtClean="0"/>
              <a:t> </a:t>
            </a:r>
            <a:r>
              <a:rPr lang="en-GB" sz="1800" dirty="0" err="1" smtClean="0"/>
              <a:t>cầu</a:t>
            </a:r>
            <a:r>
              <a:rPr lang="en-GB" sz="1800" dirty="0" smtClean="0"/>
              <a:t> </a:t>
            </a:r>
            <a:r>
              <a:rPr lang="en-GB" sz="1800" dirty="0" err="1" smtClean="0"/>
              <a:t>nhà</a:t>
            </a:r>
            <a:r>
              <a:rPr lang="en-GB" sz="1800" dirty="0" smtClean="0"/>
              <a:t> </a:t>
            </a:r>
            <a:r>
              <a:rPr lang="en-GB" sz="1800" dirty="0" err="1" smtClean="0"/>
              <a:t>sản</a:t>
            </a:r>
            <a:r>
              <a:rPr lang="en-GB" sz="1800" dirty="0" smtClean="0"/>
              <a:t> </a:t>
            </a:r>
            <a:r>
              <a:rPr lang="en-GB" sz="1800" dirty="0" err="1" smtClean="0"/>
              <a:t>xuất</a:t>
            </a:r>
            <a:r>
              <a:rPr lang="en-GB" sz="1800" dirty="0" smtClean="0"/>
              <a:t> </a:t>
            </a:r>
            <a:r>
              <a:rPr lang="en-GB" sz="1800" dirty="0" err="1" smtClean="0"/>
              <a:t>cung</a:t>
            </a:r>
            <a:r>
              <a:rPr lang="en-GB" sz="1800" dirty="0" smtClean="0"/>
              <a:t> </a:t>
            </a:r>
            <a:r>
              <a:rPr lang="en-GB" sz="1800" dirty="0" err="1" smtClean="0"/>
              <a:t>cấp</a:t>
            </a:r>
            <a:r>
              <a:rPr lang="en-GB" sz="1800" dirty="0" smtClean="0"/>
              <a:t> </a:t>
            </a:r>
            <a:r>
              <a:rPr lang="en-GB" sz="1800" dirty="0" err="1" smtClean="0"/>
              <a:t>thông</a:t>
            </a:r>
            <a:r>
              <a:rPr lang="en-GB" sz="1800" dirty="0" smtClean="0"/>
              <a:t> tin </a:t>
            </a:r>
            <a:r>
              <a:rPr lang="en-GB" sz="1800" dirty="0" err="1" smtClean="0"/>
              <a:t>cần</a:t>
            </a:r>
            <a:r>
              <a:rPr lang="en-GB" sz="1800" dirty="0" smtClean="0"/>
              <a:t> </a:t>
            </a:r>
            <a:r>
              <a:rPr lang="en-GB" sz="1800" dirty="0" err="1" smtClean="0"/>
              <a:t>thiết</a:t>
            </a:r>
            <a:endParaRPr lang="en-GB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583083" y="5486400"/>
            <a:ext cx="1876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err="1" smtClean="0">
                <a:solidFill>
                  <a:srgbClr val="FF0000"/>
                </a:solidFill>
              </a:rPr>
              <a:t>Cung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cấp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thông</a:t>
            </a:r>
            <a:r>
              <a:rPr lang="en-GB" altLang="en-US" sz="1400" dirty="0" smtClean="0">
                <a:solidFill>
                  <a:srgbClr val="FF0000"/>
                </a:solidFill>
              </a:rPr>
              <a:t> tin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cần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thiết</a:t>
            </a:r>
            <a:endParaRPr lang="en-US" altLang="en-US" sz="1400" dirty="0">
              <a:solidFill>
                <a:srgbClr val="FF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33400" y="6095999"/>
            <a:ext cx="794221" cy="267526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Cái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gì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03821" y="6026066"/>
            <a:ext cx="1066800" cy="310132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Như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thế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nào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pic>
        <p:nvPicPr>
          <p:cNvPr id="53" name="Picture 3" descr="FACTOR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3122613"/>
            <a:ext cx="12065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4" descr="PROCESSIN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38" y="3389313"/>
            <a:ext cx="1222375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86125"/>
            <a:ext cx="1031875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38137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3" y="3411538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328612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8" descr="LOG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87500" y="4394200"/>
            <a:ext cx="557213" cy="3937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0" name="Picture 59" descr="LOG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65425" y="4381500"/>
            <a:ext cx="557213" cy="3937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1" name="Picture 60" descr="CHAIRS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4300" y="4238625"/>
            <a:ext cx="549275" cy="549275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62" name="Group 14"/>
          <p:cNvGrpSpPr>
            <a:grpSpLocks/>
          </p:cNvGrpSpPr>
          <p:nvPr/>
        </p:nvGrpSpPr>
        <p:grpSpPr bwMode="auto">
          <a:xfrm>
            <a:off x="4973638" y="4379913"/>
            <a:ext cx="1033462" cy="346075"/>
            <a:chOff x="5214242" y="4272579"/>
            <a:chExt cx="1034158" cy="344751"/>
          </a:xfrm>
          <a:effectLst/>
        </p:grpSpPr>
        <p:pic>
          <p:nvPicPr>
            <p:cNvPr id="63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081" y="4079835"/>
              <a:ext cx="1359408" cy="88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8305" y="4128603"/>
              <a:ext cx="1353312" cy="88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5" name="Content Placeholder 17" descr="MEN AT DESK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479800"/>
            <a:ext cx="757238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6" name="Straight Connector 65"/>
          <p:cNvCxnSpPr/>
          <p:nvPr/>
        </p:nvCxnSpPr>
        <p:spPr>
          <a:xfrm>
            <a:off x="7335838" y="2636838"/>
            <a:ext cx="6350" cy="2239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26"/>
          <p:cNvSpPr txBox="1">
            <a:spLocks noChangeArrowheads="1"/>
          </p:cNvSpPr>
          <p:nvPr/>
        </p:nvSpPr>
        <p:spPr bwMode="auto">
          <a:xfrm>
            <a:off x="7491412" y="3024188"/>
            <a:ext cx="11953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dirty="0" err="1" smtClean="0"/>
              <a:t>Khách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hàng</a:t>
            </a:r>
            <a:r>
              <a:rPr lang="en-US" altLang="en-US" sz="1100" dirty="0" smtClean="0"/>
              <a:t> EU </a:t>
            </a:r>
            <a:r>
              <a:rPr lang="en-US" altLang="en-US" sz="1100" dirty="0" err="1" smtClean="0"/>
              <a:t>của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bạn</a:t>
            </a:r>
            <a:endParaRPr lang="en-US" altLang="en-US" sz="1100" dirty="0"/>
          </a:p>
        </p:txBody>
      </p:sp>
      <p:sp>
        <p:nvSpPr>
          <p:cNvPr id="68" name="TextBox 27"/>
          <p:cNvSpPr txBox="1">
            <a:spLocks noChangeArrowheads="1"/>
          </p:cNvSpPr>
          <p:nvPr/>
        </p:nvSpPr>
        <p:spPr bwMode="auto">
          <a:xfrm>
            <a:off x="7670800" y="2678113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EU</a:t>
            </a:r>
          </a:p>
        </p:txBody>
      </p:sp>
      <p:sp>
        <p:nvSpPr>
          <p:cNvPr id="69" name="TextBox 28"/>
          <p:cNvSpPr txBox="1">
            <a:spLocks noChangeArrowheads="1"/>
          </p:cNvSpPr>
          <p:nvPr/>
        </p:nvSpPr>
        <p:spPr bwMode="auto">
          <a:xfrm>
            <a:off x="5043488" y="2654300"/>
            <a:ext cx="1357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 smtClean="0"/>
              <a:t>Việt</a:t>
            </a:r>
            <a:r>
              <a:rPr lang="en-US" altLang="en-US" sz="1800" b="1" dirty="0" smtClean="0"/>
              <a:t> Nam</a:t>
            </a:r>
            <a:endParaRPr lang="en-US" altLang="en-US" sz="1800" b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3665538" y="2614613"/>
            <a:ext cx="0" cy="220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2459038" y="2605088"/>
            <a:ext cx="7937" cy="2281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31"/>
          <p:cNvSpPr txBox="1">
            <a:spLocks noChangeArrowheads="1"/>
          </p:cNvSpPr>
          <p:nvPr/>
        </p:nvSpPr>
        <p:spPr bwMode="auto">
          <a:xfrm>
            <a:off x="830263" y="2647950"/>
            <a:ext cx="1027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/>
              <a:t>Brazil</a:t>
            </a:r>
          </a:p>
        </p:txBody>
      </p:sp>
      <p:sp>
        <p:nvSpPr>
          <p:cNvPr id="73" name="TextBox 32"/>
          <p:cNvSpPr txBox="1">
            <a:spLocks noChangeArrowheads="1"/>
          </p:cNvSpPr>
          <p:nvPr/>
        </p:nvSpPr>
        <p:spPr bwMode="auto">
          <a:xfrm>
            <a:off x="2551113" y="2620963"/>
            <a:ext cx="1258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 smtClean="0"/>
              <a:t>Đan</a:t>
            </a:r>
            <a:r>
              <a:rPr lang="en-US" altLang="en-US" sz="1800" b="1" dirty="0" smtClean="0"/>
              <a:t> </a:t>
            </a:r>
            <a:r>
              <a:rPr lang="en-US" altLang="en-US" sz="1800" b="1" dirty="0" err="1" smtClean="0"/>
              <a:t>Mạch</a:t>
            </a:r>
            <a:endParaRPr lang="en-US" altLang="en-US" sz="1800" b="1" dirty="0"/>
          </a:p>
        </p:txBody>
      </p:sp>
      <p:sp>
        <p:nvSpPr>
          <p:cNvPr id="74" name="TextBox 33"/>
          <p:cNvSpPr txBox="1">
            <a:spLocks noChangeArrowheads="1"/>
          </p:cNvSpPr>
          <p:nvPr/>
        </p:nvSpPr>
        <p:spPr bwMode="auto">
          <a:xfrm>
            <a:off x="6019800" y="3048000"/>
            <a:ext cx="12191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b="1" dirty="0" err="1" smtClean="0">
                <a:solidFill>
                  <a:srgbClr val="FF0000"/>
                </a:solidFill>
              </a:rPr>
              <a:t>Nhà</a:t>
            </a:r>
            <a:r>
              <a:rPr lang="en-US" altLang="en-US" sz="11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100" b="1" dirty="0" err="1" smtClean="0">
                <a:solidFill>
                  <a:srgbClr val="FF0000"/>
                </a:solidFill>
              </a:rPr>
              <a:t>máy</a:t>
            </a:r>
            <a:r>
              <a:rPr lang="en-US" altLang="en-US" sz="11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100" b="1" dirty="0" err="1" smtClean="0">
                <a:solidFill>
                  <a:srgbClr val="FF0000"/>
                </a:solidFill>
              </a:rPr>
              <a:t>của</a:t>
            </a:r>
            <a:r>
              <a:rPr lang="en-US" altLang="en-US" sz="11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100" b="1" dirty="0" err="1" smtClean="0">
                <a:solidFill>
                  <a:srgbClr val="FF0000"/>
                </a:solidFill>
              </a:rPr>
              <a:t>bạn</a:t>
            </a:r>
            <a:endParaRPr lang="en-US" altLang="en-US" sz="1100" b="1" dirty="0">
              <a:solidFill>
                <a:srgbClr val="FF0000"/>
              </a:solidFill>
            </a:endParaRPr>
          </a:p>
        </p:txBody>
      </p:sp>
      <p:sp>
        <p:nvSpPr>
          <p:cNvPr id="75" name="TextBox 34"/>
          <p:cNvSpPr txBox="1">
            <a:spLocks noChangeArrowheads="1"/>
          </p:cNvSpPr>
          <p:nvPr/>
        </p:nvSpPr>
        <p:spPr bwMode="auto">
          <a:xfrm>
            <a:off x="4495800" y="3043238"/>
            <a:ext cx="14477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dirty="0" err="1" smtClean="0"/>
              <a:t>Nhà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cung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cấp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của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bạn</a:t>
            </a:r>
            <a:endParaRPr lang="en-US" altLang="en-US" sz="1100" dirty="0"/>
          </a:p>
        </p:txBody>
      </p:sp>
      <p:sp>
        <p:nvSpPr>
          <p:cNvPr id="76" name="Right Arrow 75"/>
          <p:cNvSpPr/>
          <p:nvPr/>
        </p:nvSpPr>
        <p:spPr>
          <a:xfrm>
            <a:off x="1189038" y="3819525"/>
            <a:ext cx="192087" cy="220663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7" name="Right Arrow 76"/>
          <p:cNvSpPr/>
          <p:nvPr/>
        </p:nvSpPr>
        <p:spPr>
          <a:xfrm>
            <a:off x="2357438" y="3781425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8" name="Right Arrow 77"/>
          <p:cNvSpPr/>
          <p:nvPr/>
        </p:nvSpPr>
        <p:spPr>
          <a:xfrm>
            <a:off x="3506788" y="3797300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" name="Right Arrow 78"/>
          <p:cNvSpPr/>
          <p:nvPr/>
        </p:nvSpPr>
        <p:spPr>
          <a:xfrm>
            <a:off x="5943600" y="3811588"/>
            <a:ext cx="192088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0" name="Right Arrow 79"/>
          <p:cNvSpPr/>
          <p:nvPr/>
        </p:nvSpPr>
        <p:spPr>
          <a:xfrm>
            <a:off x="7362825" y="3848100"/>
            <a:ext cx="193675" cy="220663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4791075" y="3795713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990600"/>
            <a:ext cx="8839200" cy="533400"/>
          </a:xfrm>
        </p:spPr>
        <p:txBody>
          <a:bodyPr/>
          <a:lstStyle/>
          <a:p>
            <a:r>
              <a:rPr lang="vi-VN" sz="2400" dirty="0"/>
              <a:t>Nhà sản xuất </a:t>
            </a:r>
            <a:r>
              <a:rPr lang="en-US" sz="2400" dirty="0" err="1"/>
              <a:t>bên</a:t>
            </a:r>
            <a:r>
              <a:rPr lang="en-US" sz="2400" dirty="0"/>
              <a:t> </a:t>
            </a:r>
            <a:r>
              <a:rPr lang="en-US" sz="2400" dirty="0" err="1"/>
              <a:t>ngoài</a:t>
            </a:r>
            <a:r>
              <a:rPr lang="vi-VN" sz="2400" dirty="0"/>
              <a:t> EU và quy định về gỗ của EU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95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013" y="915988"/>
            <a:ext cx="3716337" cy="28511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888" y="3810000"/>
            <a:ext cx="3684587" cy="28892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928688"/>
            <a:ext cx="3714750" cy="28384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511550"/>
            <a:ext cx="3714750" cy="314007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97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78" y="1502068"/>
            <a:ext cx="6422909" cy="4800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 err="1" smtClean="0"/>
              <a:t>Nhà</a:t>
            </a:r>
            <a:r>
              <a:rPr lang="en-US" sz="1800" dirty="0" smtClean="0"/>
              <a:t> </a:t>
            </a:r>
            <a:r>
              <a:rPr lang="en-US" sz="1800" dirty="0" err="1" smtClean="0"/>
              <a:t>sản</a:t>
            </a:r>
            <a:r>
              <a:rPr lang="en-US" sz="1800" dirty="0" smtClean="0"/>
              <a:t> </a:t>
            </a:r>
            <a:r>
              <a:rPr lang="en-US" sz="1800" dirty="0" err="1" smtClean="0"/>
              <a:t>xuất</a:t>
            </a:r>
            <a:r>
              <a:rPr lang="en-US" sz="1800" dirty="0" smtClean="0"/>
              <a:t> lo </a:t>
            </a:r>
            <a:r>
              <a:rPr lang="en-US" sz="1800" dirty="0" err="1" smtClean="0"/>
              <a:t>lắng</a:t>
            </a:r>
            <a:r>
              <a:rPr lang="en-US" sz="1800" dirty="0" smtClean="0"/>
              <a:t> </a:t>
            </a:r>
            <a:r>
              <a:rPr lang="en-US" sz="1800" dirty="0" err="1" smtClean="0"/>
              <a:t>và</a:t>
            </a:r>
            <a:r>
              <a:rPr lang="en-US" sz="1800" dirty="0" smtClean="0"/>
              <a:t> </a:t>
            </a:r>
            <a:r>
              <a:rPr lang="en-US" sz="1800" dirty="0" err="1" smtClean="0"/>
              <a:t>bối</a:t>
            </a:r>
            <a:r>
              <a:rPr lang="en-US" sz="1800" dirty="0" smtClean="0"/>
              <a:t> </a:t>
            </a:r>
            <a:r>
              <a:rPr lang="en-US" sz="1800" dirty="0" err="1" smtClean="0"/>
              <a:t>rối</a:t>
            </a:r>
            <a:r>
              <a:rPr lang="en-US" sz="1800" dirty="0" smtClean="0"/>
              <a:t> </a:t>
            </a:r>
            <a:r>
              <a:rPr lang="en-US" sz="1800" dirty="0" err="1" smtClean="0"/>
              <a:t>vì</a:t>
            </a:r>
            <a:r>
              <a:rPr lang="en-US" sz="1800" dirty="0" smtClean="0"/>
              <a:t> </a:t>
            </a:r>
            <a:r>
              <a:rPr lang="en-US" sz="1800" dirty="0" err="1" smtClean="0"/>
              <a:t>chưa</a:t>
            </a:r>
            <a:r>
              <a:rPr lang="en-US" sz="1800" dirty="0" smtClean="0"/>
              <a:t> </a:t>
            </a:r>
            <a:r>
              <a:rPr lang="en-US" sz="1800" dirty="0" err="1" smtClean="0"/>
              <a:t>hiểu</a:t>
            </a:r>
            <a:r>
              <a:rPr lang="en-US" sz="1800" dirty="0" smtClean="0"/>
              <a:t> </a:t>
            </a:r>
            <a:r>
              <a:rPr lang="en-US" sz="1800" dirty="0" err="1" smtClean="0"/>
              <a:t>rõ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và</a:t>
            </a:r>
            <a:r>
              <a:rPr lang="en-US" sz="1800" dirty="0" smtClean="0"/>
              <a:t> </a:t>
            </a:r>
            <a:r>
              <a:rPr lang="en-US" sz="1800" dirty="0" err="1" smtClean="0"/>
              <a:t>quy</a:t>
            </a:r>
            <a:r>
              <a:rPr lang="en-US" sz="1800" dirty="0" smtClean="0"/>
              <a:t> </a:t>
            </a:r>
            <a:r>
              <a:rPr lang="en-US" sz="1800" dirty="0" err="1" smtClean="0"/>
              <a:t>định</a:t>
            </a:r>
            <a:r>
              <a:rPr lang="en-US" sz="1800" dirty="0" smtClean="0"/>
              <a:t> </a:t>
            </a:r>
            <a:r>
              <a:rPr lang="en-US" sz="1800" dirty="0" err="1" smtClean="0"/>
              <a:t>về</a:t>
            </a:r>
            <a:r>
              <a:rPr lang="en-US" sz="1800" dirty="0" smtClean="0"/>
              <a:t> </a:t>
            </a:r>
            <a:r>
              <a:rPr lang="en-US" sz="1800" dirty="0" err="1" smtClean="0"/>
              <a:t>gỗ</a:t>
            </a:r>
            <a:r>
              <a:rPr lang="en-US" sz="1800" dirty="0" smtClean="0"/>
              <a:t> </a:t>
            </a:r>
            <a:r>
              <a:rPr lang="en-US" sz="1800" dirty="0" err="1" smtClean="0"/>
              <a:t>của</a:t>
            </a:r>
            <a:r>
              <a:rPr lang="en-US" sz="1800" dirty="0" smtClean="0"/>
              <a:t> EU.  </a:t>
            </a:r>
            <a:r>
              <a:rPr lang="en-US" sz="1800" dirty="0" err="1" smtClean="0"/>
              <a:t>Nó</a:t>
            </a:r>
            <a:r>
              <a:rPr lang="en-US" sz="1800" dirty="0" smtClean="0"/>
              <a:t> </a:t>
            </a:r>
            <a:r>
              <a:rPr lang="en-US" sz="1800" dirty="0" err="1" smtClean="0"/>
              <a:t>cũng</a:t>
            </a:r>
            <a:r>
              <a:rPr lang="en-US" sz="1800" dirty="0" smtClean="0"/>
              <a:t> </a:t>
            </a:r>
            <a:r>
              <a:rPr lang="en-US" sz="1800" dirty="0" err="1" smtClean="0"/>
              <a:t>chưa</a:t>
            </a:r>
            <a:r>
              <a:rPr lang="en-US" sz="1800" dirty="0" smtClean="0"/>
              <a:t> </a:t>
            </a:r>
            <a:r>
              <a:rPr lang="en-US" sz="1800" dirty="0" err="1" smtClean="0"/>
              <a:t>đưa</a:t>
            </a:r>
            <a:r>
              <a:rPr lang="en-US" sz="1800" dirty="0" smtClean="0"/>
              <a:t> </a:t>
            </a:r>
            <a:r>
              <a:rPr lang="en-US" sz="1800" dirty="0" err="1" smtClean="0"/>
              <a:t>ra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cụ</a:t>
            </a:r>
            <a:r>
              <a:rPr lang="en-US" sz="1800" dirty="0" smtClean="0"/>
              <a:t> </a:t>
            </a:r>
            <a:r>
              <a:rPr lang="en-US" sz="1800" dirty="0" err="1" smtClean="0"/>
              <a:t>thể</a:t>
            </a:r>
            <a:r>
              <a:rPr lang="en-US" sz="1800" dirty="0" smtClean="0"/>
              <a:t> , </a:t>
            </a:r>
            <a:r>
              <a:rPr lang="en-US" sz="1800" dirty="0" err="1" smtClean="0"/>
              <a:t>rõ</a:t>
            </a:r>
            <a:r>
              <a:rPr lang="en-US" sz="1800" dirty="0" smtClean="0"/>
              <a:t> </a:t>
            </a:r>
            <a:r>
              <a:rPr lang="en-US" sz="1800" dirty="0" err="1" smtClean="0"/>
              <a:t>ràng</a:t>
            </a:r>
            <a:r>
              <a:rPr lang="en-US" sz="1800" dirty="0" smtClean="0"/>
              <a:t> </a:t>
            </a:r>
            <a:r>
              <a:rPr lang="en-US" sz="1800" dirty="0" err="1" smtClean="0"/>
              <a:t>là</a:t>
            </a:r>
            <a:r>
              <a:rPr lang="en-US" sz="1800" dirty="0" smtClean="0"/>
              <a:t> </a:t>
            </a:r>
            <a:r>
              <a:rPr lang="en-US" sz="1800" dirty="0" err="1" smtClean="0"/>
              <a:t>làm</a:t>
            </a:r>
            <a:r>
              <a:rPr lang="en-US" sz="1800" dirty="0" smtClean="0"/>
              <a:t> </a:t>
            </a:r>
            <a:r>
              <a:rPr lang="en-US" sz="1800" dirty="0" err="1" smtClean="0"/>
              <a:t>gì</a:t>
            </a:r>
            <a:endParaRPr lang="en-US" sz="1800" dirty="0" smtClean="0"/>
          </a:p>
          <a:p>
            <a:r>
              <a:rPr lang="en-US" sz="1800" dirty="0" err="1" smtClean="0"/>
              <a:t>Khách</a:t>
            </a:r>
            <a:r>
              <a:rPr lang="en-US" sz="1800" dirty="0" smtClean="0"/>
              <a:t> </a:t>
            </a:r>
            <a:r>
              <a:rPr lang="en-US" sz="1800" dirty="0" err="1" smtClean="0"/>
              <a:t>hàng</a:t>
            </a:r>
            <a:r>
              <a:rPr lang="en-US" sz="1800" dirty="0" smtClean="0"/>
              <a:t> EU </a:t>
            </a:r>
            <a:r>
              <a:rPr lang="en-US" sz="1800" dirty="0" err="1" smtClean="0"/>
              <a:t>đặt</a:t>
            </a:r>
            <a:r>
              <a:rPr lang="en-US" sz="1800" dirty="0" smtClean="0"/>
              <a:t> </a:t>
            </a:r>
            <a:r>
              <a:rPr lang="en-US" sz="1800" dirty="0" err="1" smtClean="0"/>
              <a:t>ra</a:t>
            </a:r>
            <a:r>
              <a:rPr lang="en-US" sz="1800" dirty="0" smtClean="0"/>
              <a:t> </a:t>
            </a:r>
            <a:r>
              <a:rPr lang="en-US" sz="1800" dirty="0" err="1" smtClean="0"/>
              <a:t>quá</a:t>
            </a:r>
            <a:r>
              <a:rPr lang="en-US" sz="1800" dirty="0" smtClean="0"/>
              <a:t> </a:t>
            </a:r>
            <a:r>
              <a:rPr lang="en-US" sz="1800" dirty="0" err="1" smtClean="0"/>
              <a:t>nhiều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bao</a:t>
            </a:r>
            <a:r>
              <a:rPr lang="en-US" sz="1800" dirty="0" smtClean="0"/>
              <a:t> </a:t>
            </a:r>
            <a:r>
              <a:rPr lang="en-US" sz="1800" dirty="0" err="1" smtClean="0"/>
              <a:t>gồm</a:t>
            </a:r>
            <a:r>
              <a:rPr lang="en-US" sz="1800" dirty="0" smtClean="0"/>
              <a:t> </a:t>
            </a:r>
          </a:p>
          <a:p>
            <a:pPr lvl="1"/>
            <a:r>
              <a:rPr lang="en-US" sz="1400" dirty="0" err="1" smtClean="0"/>
              <a:t>Chương</a:t>
            </a:r>
            <a:r>
              <a:rPr lang="en-US" sz="1400" dirty="0" smtClean="0"/>
              <a:t> </a:t>
            </a:r>
            <a:r>
              <a:rPr lang="en-US" sz="1400" dirty="0" err="1" smtClean="0"/>
              <a:t>trình</a:t>
            </a:r>
            <a:r>
              <a:rPr lang="en-US" sz="1400" dirty="0" smtClean="0"/>
              <a:t> </a:t>
            </a:r>
            <a:r>
              <a:rPr lang="en-US" sz="1400" dirty="0" err="1" smtClean="0"/>
              <a:t>đánh</a:t>
            </a:r>
            <a:r>
              <a:rPr lang="en-US" sz="1400" dirty="0" smtClean="0"/>
              <a:t> </a:t>
            </a:r>
            <a:r>
              <a:rPr lang="en-US" sz="1400" dirty="0" err="1" smtClean="0"/>
              <a:t>giá</a:t>
            </a:r>
            <a:r>
              <a:rPr lang="en-US" sz="1400" dirty="0" smtClean="0"/>
              <a:t> </a:t>
            </a:r>
            <a:r>
              <a:rPr lang="en-US" sz="1400" dirty="0" err="1" smtClean="0"/>
              <a:t>nhà</a:t>
            </a:r>
            <a:r>
              <a:rPr lang="en-US" sz="1400" dirty="0" smtClean="0"/>
              <a:t> </a:t>
            </a:r>
            <a:r>
              <a:rPr lang="en-US" sz="1400" dirty="0" err="1" smtClean="0"/>
              <a:t>cung</a:t>
            </a:r>
            <a:r>
              <a:rPr lang="en-US" sz="1400" dirty="0" smtClean="0"/>
              <a:t> </a:t>
            </a:r>
            <a:r>
              <a:rPr lang="en-US" sz="1400" dirty="0" err="1" smtClean="0"/>
              <a:t>cấp</a:t>
            </a:r>
            <a:r>
              <a:rPr lang="en-US" sz="1400" dirty="0" smtClean="0"/>
              <a:t> “</a:t>
            </a:r>
            <a:r>
              <a:rPr lang="en-US" sz="1400" dirty="0" err="1" smtClean="0"/>
              <a:t>quá</a:t>
            </a:r>
            <a:r>
              <a:rPr lang="en-US" sz="1400" dirty="0" smtClean="0"/>
              <a:t> an </a:t>
            </a:r>
            <a:r>
              <a:rPr lang="en-US" sz="1400" dirty="0" err="1" smtClean="0"/>
              <a:t>toàn</a:t>
            </a:r>
            <a:r>
              <a:rPr lang="en-US" sz="1400" dirty="0" smtClean="0"/>
              <a:t>” </a:t>
            </a:r>
            <a:r>
              <a:rPr lang="en-US" sz="1400" dirty="0" err="1" smtClean="0"/>
              <a:t>và</a:t>
            </a:r>
            <a:r>
              <a:rPr lang="en-US" sz="1400" dirty="0" smtClean="0"/>
              <a:t> </a:t>
            </a:r>
            <a:r>
              <a:rPr lang="en-US" sz="1400" dirty="0" err="1" smtClean="0"/>
              <a:t>yêu</a:t>
            </a:r>
            <a:r>
              <a:rPr lang="en-US" sz="1400" dirty="0" smtClean="0"/>
              <a:t> </a:t>
            </a:r>
            <a:r>
              <a:rPr lang="en-US" sz="1400" dirty="0" err="1" smtClean="0"/>
              <a:t>cầu</a:t>
            </a:r>
            <a:r>
              <a:rPr lang="en-US" sz="1400" dirty="0" smtClean="0"/>
              <a:t> “</a:t>
            </a:r>
            <a:r>
              <a:rPr lang="en-US" sz="1400" dirty="0" err="1" smtClean="0"/>
              <a:t>quá</a:t>
            </a:r>
            <a:r>
              <a:rPr lang="en-US" sz="1400" dirty="0" smtClean="0"/>
              <a:t> </a:t>
            </a:r>
            <a:r>
              <a:rPr lang="en-US" sz="1400" dirty="0" err="1" smtClean="0"/>
              <a:t>nhiều</a:t>
            </a:r>
            <a:r>
              <a:rPr lang="en-US" sz="1400" dirty="0" smtClean="0"/>
              <a:t> </a:t>
            </a:r>
            <a:r>
              <a:rPr lang="en-US" sz="1400" dirty="0" err="1" smtClean="0"/>
              <a:t>thông</a:t>
            </a:r>
            <a:r>
              <a:rPr lang="en-US" sz="1400" dirty="0" smtClean="0"/>
              <a:t> tin” </a:t>
            </a:r>
            <a:r>
              <a:rPr lang="en-US" sz="1400" dirty="0" err="1" smtClean="0"/>
              <a:t>như</a:t>
            </a:r>
            <a:r>
              <a:rPr lang="en-US" sz="1400" dirty="0" smtClean="0"/>
              <a:t>  </a:t>
            </a:r>
            <a:r>
              <a:rPr lang="en-US" sz="1400" dirty="0" err="1" smtClean="0"/>
              <a:t>tổng</a:t>
            </a:r>
            <a:r>
              <a:rPr lang="en-US" sz="1400" dirty="0" smtClean="0"/>
              <a:t> </a:t>
            </a:r>
            <a:r>
              <a:rPr lang="en-US" sz="1400" dirty="0" err="1" smtClean="0"/>
              <a:t>hợp</a:t>
            </a:r>
            <a:r>
              <a:rPr lang="en-US" sz="1400" dirty="0" smtClean="0"/>
              <a:t> </a:t>
            </a:r>
            <a:r>
              <a:rPr lang="en-US" sz="1400" dirty="0" err="1" smtClean="0"/>
              <a:t>lưu</a:t>
            </a:r>
            <a:r>
              <a:rPr lang="en-US" sz="1400" dirty="0" smtClean="0"/>
              <a:t> </a:t>
            </a:r>
            <a:r>
              <a:rPr lang="en-US" sz="1400" dirty="0" err="1" smtClean="0"/>
              <a:t>trữ</a:t>
            </a:r>
            <a:r>
              <a:rPr lang="en-US" sz="1400" dirty="0" smtClean="0"/>
              <a:t> </a:t>
            </a:r>
            <a:r>
              <a:rPr lang="en-US" sz="1400" dirty="0" err="1" smtClean="0"/>
              <a:t>thông</a:t>
            </a:r>
            <a:r>
              <a:rPr lang="en-US" sz="1400" dirty="0" smtClean="0"/>
              <a:t> tin, </a:t>
            </a:r>
            <a:r>
              <a:rPr lang="en-US" sz="1400" dirty="0" err="1" smtClean="0"/>
              <a:t>định</a:t>
            </a:r>
            <a:r>
              <a:rPr lang="en-US" sz="1400" dirty="0" smtClean="0"/>
              <a:t> </a:t>
            </a:r>
            <a:r>
              <a:rPr lang="en-US" sz="1400" dirty="0" err="1" smtClean="0"/>
              <a:t>kỳ</a:t>
            </a:r>
            <a:r>
              <a:rPr lang="en-US" sz="1400" dirty="0" smtClean="0"/>
              <a:t> </a:t>
            </a:r>
            <a:r>
              <a:rPr lang="en-US" sz="1400" dirty="0" err="1" smtClean="0"/>
              <a:t>kê</a:t>
            </a:r>
            <a:r>
              <a:rPr lang="en-US" sz="1400" dirty="0" smtClean="0"/>
              <a:t> </a:t>
            </a:r>
            <a:r>
              <a:rPr lang="en-US" sz="1400" dirty="0" err="1" smtClean="0"/>
              <a:t>khai</a:t>
            </a:r>
            <a:r>
              <a:rPr lang="en-US" sz="1400" dirty="0" smtClean="0"/>
              <a:t>/ </a:t>
            </a:r>
            <a:r>
              <a:rPr lang="en-US" sz="1400" dirty="0" err="1" smtClean="0"/>
              <a:t>báo</a:t>
            </a:r>
            <a:r>
              <a:rPr lang="en-US" sz="1400" dirty="0" smtClean="0"/>
              <a:t> </a:t>
            </a:r>
            <a:r>
              <a:rPr lang="en-US" sz="1400" dirty="0" err="1" smtClean="0"/>
              <a:t>cáo</a:t>
            </a:r>
            <a:r>
              <a:rPr lang="en-US" sz="1400" dirty="0" smtClean="0"/>
              <a:t> </a:t>
            </a:r>
            <a:r>
              <a:rPr lang="en-US" sz="1400" dirty="0" err="1" smtClean="0"/>
              <a:t>nhiều</a:t>
            </a:r>
            <a:r>
              <a:rPr lang="en-US" sz="1400" dirty="0" smtClean="0"/>
              <a:t> </a:t>
            </a:r>
            <a:r>
              <a:rPr lang="en-US" sz="1400" dirty="0" err="1" smtClean="0"/>
              <a:t>lần</a:t>
            </a:r>
            <a:r>
              <a:rPr lang="en-US" sz="1400" dirty="0" smtClean="0"/>
              <a:t> </a:t>
            </a:r>
            <a:r>
              <a:rPr lang="en-US" sz="1400" dirty="0" err="1" smtClean="0"/>
              <a:t>trong</a:t>
            </a:r>
            <a:r>
              <a:rPr lang="en-US" sz="1400" dirty="0" smtClean="0"/>
              <a:t>  </a:t>
            </a:r>
            <a:r>
              <a:rPr lang="en-US" sz="1400" dirty="0" err="1" smtClean="0"/>
              <a:t>mùa</a:t>
            </a:r>
            <a:r>
              <a:rPr lang="en-US" sz="1400" dirty="0" smtClean="0"/>
              <a:t> </a:t>
            </a:r>
            <a:r>
              <a:rPr lang="en-US" sz="1400" dirty="0" err="1" smtClean="0"/>
              <a:t>hàng</a:t>
            </a:r>
            <a:r>
              <a:rPr lang="en-US" sz="1400" dirty="0" smtClean="0"/>
              <a:t> </a:t>
            </a:r>
          </a:p>
          <a:p>
            <a:pPr lvl="1"/>
            <a:r>
              <a:rPr lang="en-US" sz="1400" dirty="0" err="1" smtClean="0"/>
              <a:t>Nhiều</a:t>
            </a:r>
            <a:r>
              <a:rPr lang="en-US" sz="1400" dirty="0" smtClean="0"/>
              <a:t>  </a:t>
            </a:r>
            <a:r>
              <a:rPr lang="en-US" sz="1400" dirty="0" err="1" smtClean="0"/>
              <a:t>mức</a:t>
            </a:r>
            <a:r>
              <a:rPr lang="en-US" sz="1400" dirty="0" smtClean="0"/>
              <a:t> </a:t>
            </a:r>
            <a:r>
              <a:rPr lang="en-US" sz="1400" dirty="0" err="1" smtClean="0"/>
              <a:t>độ</a:t>
            </a:r>
            <a:r>
              <a:rPr lang="en-US" sz="1400" dirty="0" smtClean="0"/>
              <a:t> </a:t>
            </a:r>
            <a:r>
              <a:rPr lang="en-US" sz="1400" dirty="0" err="1" smtClean="0"/>
              <a:t>phức</a:t>
            </a:r>
            <a:r>
              <a:rPr lang="en-US" sz="1400" dirty="0" smtClean="0"/>
              <a:t> </a:t>
            </a:r>
            <a:r>
              <a:rPr lang="en-US" sz="1400" dirty="0" err="1" smtClean="0"/>
              <a:t>tạp</a:t>
            </a:r>
            <a:r>
              <a:rPr lang="en-US" sz="1400" dirty="0" smtClean="0"/>
              <a:t> </a:t>
            </a:r>
            <a:r>
              <a:rPr lang="en-US" sz="1400" dirty="0" err="1" smtClean="0"/>
              <a:t>khác</a:t>
            </a:r>
            <a:r>
              <a:rPr lang="en-US" sz="1400" dirty="0" smtClean="0"/>
              <a:t> </a:t>
            </a:r>
            <a:r>
              <a:rPr lang="en-US" sz="1400" dirty="0" err="1" smtClean="0"/>
              <a:t>nhau</a:t>
            </a:r>
            <a:r>
              <a:rPr lang="en-US" sz="1400" dirty="0" smtClean="0"/>
              <a:t> </a:t>
            </a:r>
            <a:r>
              <a:rPr lang="en-US" sz="1400" dirty="0" err="1" smtClean="0"/>
              <a:t>và</a:t>
            </a:r>
            <a:r>
              <a:rPr lang="en-US" sz="1400" dirty="0" smtClean="0"/>
              <a:t> </a:t>
            </a:r>
            <a:r>
              <a:rPr lang="en-US" sz="1400" dirty="0" err="1" smtClean="0"/>
              <a:t>mẫu</a:t>
            </a:r>
            <a:r>
              <a:rPr lang="en-US" sz="1400" dirty="0" smtClean="0"/>
              <a:t> </a:t>
            </a:r>
            <a:r>
              <a:rPr lang="en-US" sz="1400" dirty="0" err="1" smtClean="0"/>
              <a:t>biểu</a:t>
            </a:r>
            <a:r>
              <a:rPr lang="en-US" sz="1400" dirty="0" smtClean="0"/>
              <a:t> </a:t>
            </a:r>
            <a:r>
              <a:rPr lang="en-US" sz="1400" dirty="0" err="1" smtClean="0"/>
              <a:t>báo</a:t>
            </a:r>
            <a:r>
              <a:rPr lang="en-US" sz="1400" dirty="0" smtClean="0"/>
              <a:t> </a:t>
            </a:r>
            <a:r>
              <a:rPr lang="en-US" sz="1400" dirty="0" err="1" smtClean="0"/>
              <a:t>cáo</a:t>
            </a:r>
            <a:r>
              <a:rPr lang="en-US" sz="1400" dirty="0" smtClean="0"/>
              <a:t> </a:t>
            </a:r>
            <a:r>
              <a:rPr lang="en-US" sz="1400" dirty="0" err="1" smtClean="0"/>
              <a:t>khác</a:t>
            </a:r>
            <a:r>
              <a:rPr lang="en-US" sz="1400" dirty="0" smtClean="0"/>
              <a:t> </a:t>
            </a:r>
            <a:r>
              <a:rPr lang="en-US" sz="1400" dirty="0" err="1" smtClean="0"/>
              <a:t>nhau</a:t>
            </a:r>
            <a:endParaRPr lang="en-US" sz="1400" dirty="0" smtClean="0"/>
          </a:p>
          <a:p>
            <a:pPr lvl="1"/>
            <a:r>
              <a:rPr lang="en-US" sz="1400" dirty="0" err="1" smtClean="0"/>
              <a:t>Sử</a:t>
            </a:r>
            <a:r>
              <a:rPr lang="en-US" sz="1400" dirty="0" smtClean="0"/>
              <a:t> </a:t>
            </a:r>
            <a:r>
              <a:rPr lang="en-US" sz="1400" dirty="0" err="1" smtClean="0"/>
              <a:t>dụng</a:t>
            </a:r>
            <a:r>
              <a:rPr lang="en-US" sz="1400" dirty="0" smtClean="0"/>
              <a:t> </a:t>
            </a:r>
            <a:r>
              <a:rPr lang="en-US" sz="1400" dirty="0" err="1" smtClean="0"/>
              <a:t>dịch</a:t>
            </a:r>
            <a:r>
              <a:rPr lang="en-US" sz="1400" dirty="0" smtClean="0"/>
              <a:t> </a:t>
            </a:r>
            <a:r>
              <a:rPr lang="en-US" sz="1400" dirty="0" err="1" smtClean="0"/>
              <a:t>vụ</a:t>
            </a:r>
            <a:r>
              <a:rPr lang="en-US" sz="1400" dirty="0" smtClean="0"/>
              <a:t> </a:t>
            </a:r>
            <a:r>
              <a:rPr lang="en-US" sz="1400" dirty="0" err="1" smtClean="0"/>
              <a:t>đánh</a:t>
            </a:r>
            <a:r>
              <a:rPr lang="en-US" sz="1400" dirty="0" smtClean="0"/>
              <a:t> </a:t>
            </a:r>
            <a:r>
              <a:rPr lang="en-US" sz="1400" dirty="0" err="1" smtClean="0"/>
              <a:t>giá</a:t>
            </a:r>
            <a:r>
              <a:rPr lang="en-US" sz="1400" dirty="0" smtClean="0"/>
              <a:t>, </a:t>
            </a:r>
            <a:r>
              <a:rPr lang="en-US" sz="1400" dirty="0" err="1" smtClean="0"/>
              <a:t>xác</a:t>
            </a:r>
            <a:r>
              <a:rPr lang="en-US" sz="1400" dirty="0" smtClean="0"/>
              <a:t> minh </a:t>
            </a:r>
            <a:r>
              <a:rPr lang="en-US" sz="1400" dirty="0" err="1" smtClean="0"/>
              <a:t>bên</a:t>
            </a:r>
            <a:r>
              <a:rPr lang="en-US" sz="1400" dirty="0" smtClean="0"/>
              <a:t> </a:t>
            </a:r>
            <a:r>
              <a:rPr lang="en-US" sz="1400" dirty="0" err="1" smtClean="0"/>
              <a:t>thứ</a:t>
            </a:r>
            <a:r>
              <a:rPr lang="en-US" sz="1400" dirty="0" smtClean="0"/>
              <a:t> 2, </a:t>
            </a:r>
            <a:r>
              <a:rPr lang="en-US" sz="1400" dirty="0" err="1" smtClean="0"/>
              <a:t>bên</a:t>
            </a:r>
            <a:r>
              <a:rPr lang="en-US" sz="1400" dirty="0" smtClean="0"/>
              <a:t> </a:t>
            </a:r>
            <a:r>
              <a:rPr lang="en-US" sz="1400" dirty="0" err="1" smtClean="0"/>
              <a:t>thứ</a:t>
            </a:r>
            <a:r>
              <a:rPr lang="en-US" sz="1400" dirty="0" smtClean="0"/>
              <a:t> 3</a:t>
            </a:r>
          </a:p>
          <a:p>
            <a:pPr lvl="1"/>
            <a:r>
              <a:rPr lang="en-US" sz="1400" dirty="0" err="1" smtClean="0"/>
              <a:t>Sử</a:t>
            </a:r>
            <a:r>
              <a:rPr lang="en-US" sz="1400" dirty="0" smtClean="0"/>
              <a:t> </a:t>
            </a:r>
            <a:r>
              <a:rPr lang="en-US" sz="1400" dirty="0" err="1" smtClean="0"/>
              <a:t>dụng</a:t>
            </a:r>
            <a:r>
              <a:rPr lang="en-US" sz="1400" dirty="0" smtClean="0"/>
              <a:t> </a:t>
            </a:r>
            <a:r>
              <a:rPr lang="en-US" sz="1400" dirty="0" err="1" smtClean="0"/>
              <a:t>dịch</a:t>
            </a:r>
            <a:r>
              <a:rPr lang="en-US" sz="1400" dirty="0" smtClean="0"/>
              <a:t> </a:t>
            </a:r>
            <a:r>
              <a:rPr lang="en-US" sz="1400" dirty="0" err="1" smtClean="0"/>
              <a:t>vụ</a:t>
            </a:r>
            <a:r>
              <a:rPr lang="en-US" sz="1400" dirty="0" smtClean="0"/>
              <a:t> </a:t>
            </a:r>
            <a:r>
              <a:rPr lang="en-US" sz="1400" dirty="0" err="1" smtClean="0"/>
              <a:t>quản</a:t>
            </a:r>
            <a:r>
              <a:rPr lang="en-US" sz="1400" dirty="0" smtClean="0"/>
              <a:t> </a:t>
            </a:r>
            <a:r>
              <a:rPr lang="en-US" sz="1400" dirty="0" err="1" smtClean="0"/>
              <a:t>lý</a:t>
            </a:r>
            <a:r>
              <a:rPr lang="en-US" sz="1400" dirty="0" smtClean="0"/>
              <a:t> </a:t>
            </a:r>
            <a:r>
              <a:rPr lang="en-US" sz="1400" dirty="0" err="1" smtClean="0"/>
              <a:t>dữ</a:t>
            </a:r>
            <a:r>
              <a:rPr lang="en-US" sz="1400" dirty="0" smtClean="0"/>
              <a:t> </a:t>
            </a:r>
            <a:r>
              <a:rPr lang="en-US" sz="1400" dirty="0" err="1" smtClean="0"/>
              <a:t>liệu</a:t>
            </a:r>
            <a:r>
              <a:rPr lang="en-US" sz="1400" dirty="0" smtClean="0"/>
              <a:t> </a:t>
            </a:r>
            <a:r>
              <a:rPr lang="en-US" sz="1400" dirty="0" err="1" smtClean="0"/>
              <a:t>sản</a:t>
            </a:r>
            <a:r>
              <a:rPr lang="en-US" sz="1400" dirty="0" smtClean="0"/>
              <a:t> </a:t>
            </a:r>
            <a:r>
              <a:rPr lang="en-US" sz="1400" dirty="0" err="1" smtClean="0"/>
              <a:t>xuất</a:t>
            </a:r>
            <a:r>
              <a:rPr lang="en-US" sz="1400" dirty="0" smtClean="0"/>
              <a:t> </a:t>
            </a:r>
            <a:r>
              <a:rPr lang="en-US" sz="1400" dirty="0" err="1" smtClean="0"/>
              <a:t>xuất</a:t>
            </a:r>
            <a:r>
              <a:rPr lang="en-US" sz="1400" dirty="0" smtClean="0"/>
              <a:t> </a:t>
            </a:r>
            <a:r>
              <a:rPr lang="en-US" sz="1400" dirty="0" err="1" smtClean="0"/>
              <a:t>hàng</a:t>
            </a:r>
            <a:r>
              <a:rPr lang="en-US" sz="1400" dirty="0" smtClean="0"/>
              <a:t> </a:t>
            </a:r>
            <a:r>
              <a:rPr lang="en-US" sz="1400" dirty="0" err="1" smtClean="0"/>
              <a:t>bên</a:t>
            </a:r>
            <a:r>
              <a:rPr lang="en-US" sz="1400" dirty="0" smtClean="0"/>
              <a:t> </a:t>
            </a:r>
            <a:r>
              <a:rPr lang="en-US" sz="1400" dirty="0" err="1" smtClean="0"/>
              <a:t>thứ</a:t>
            </a:r>
            <a:r>
              <a:rPr lang="en-US" sz="1400" dirty="0" smtClean="0"/>
              <a:t> 3</a:t>
            </a:r>
          </a:p>
          <a:p>
            <a:r>
              <a:rPr lang="en-US" sz="1800" dirty="0" err="1" smtClean="0"/>
              <a:t>Gia</a:t>
            </a:r>
            <a:r>
              <a:rPr lang="en-US" sz="1800" dirty="0" smtClean="0"/>
              <a:t> </a:t>
            </a:r>
            <a:r>
              <a:rPr lang="en-US" sz="1800" dirty="0" err="1" smtClean="0"/>
              <a:t>tăng</a:t>
            </a:r>
            <a:r>
              <a:rPr lang="en-US" sz="1800" dirty="0" smtClean="0"/>
              <a:t> lo </a:t>
            </a:r>
            <a:r>
              <a:rPr lang="en-US" sz="1800" dirty="0" err="1" smtClean="0"/>
              <a:t>lắng</a:t>
            </a:r>
            <a:r>
              <a:rPr lang="en-US" sz="1800" dirty="0" smtClean="0"/>
              <a:t> </a:t>
            </a:r>
            <a:r>
              <a:rPr lang="en-US" sz="1800" dirty="0" err="1" smtClean="0"/>
              <a:t>và</a:t>
            </a:r>
            <a:r>
              <a:rPr lang="en-US" sz="1800" dirty="0" smtClean="0"/>
              <a:t> </a:t>
            </a:r>
            <a:r>
              <a:rPr lang="en-US" sz="1800" dirty="0" err="1" smtClean="0"/>
              <a:t>bối</a:t>
            </a:r>
            <a:r>
              <a:rPr lang="en-US" sz="1800" dirty="0" smtClean="0"/>
              <a:t> </a:t>
            </a:r>
            <a:r>
              <a:rPr lang="en-US" sz="1800" dirty="0" err="1" smtClean="0"/>
              <a:t>rối</a:t>
            </a:r>
            <a:r>
              <a:rPr lang="en-US" sz="1800" dirty="0" smtClean="0"/>
              <a:t> </a:t>
            </a:r>
            <a:r>
              <a:rPr lang="en-US" sz="1800" dirty="0" err="1" smtClean="0"/>
              <a:t>vì</a:t>
            </a:r>
            <a:r>
              <a:rPr lang="en-US" sz="1800" dirty="0" smtClean="0"/>
              <a:t> chi </a:t>
            </a:r>
            <a:r>
              <a:rPr lang="en-US" sz="1800" dirty="0" err="1" smtClean="0"/>
              <a:t>phí</a:t>
            </a:r>
            <a:r>
              <a:rPr lang="en-US" sz="1800" dirty="0" smtClean="0"/>
              <a:t> </a:t>
            </a:r>
            <a:r>
              <a:rPr lang="en-US" sz="1800" dirty="0" err="1" smtClean="0"/>
              <a:t>quản</a:t>
            </a:r>
            <a:r>
              <a:rPr lang="en-US" sz="1800" dirty="0" smtClean="0"/>
              <a:t> </a:t>
            </a:r>
            <a:r>
              <a:rPr lang="en-US" sz="1800" dirty="0" err="1" smtClean="0"/>
              <a:t>lý</a:t>
            </a:r>
            <a:r>
              <a:rPr lang="en-US" sz="1800" dirty="0" smtClean="0"/>
              <a:t> </a:t>
            </a:r>
            <a:r>
              <a:rPr lang="en-US" sz="1800" dirty="0" err="1" smtClean="0"/>
              <a:t>tăng</a:t>
            </a:r>
            <a:r>
              <a:rPr lang="en-US" sz="1800" dirty="0" smtClean="0"/>
              <a:t>, </a:t>
            </a:r>
            <a:r>
              <a:rPr lang="en-US" sz="1800" dirty="0" err="1" smtClean="0"/>
              <a:t>mất</a:t>
            </a:r>
            <a:r>
              <a:rPr lang="en-US" sz="1800" dirty="0" smtClean="0"/>
              <a:t> </a:t>
            </a:r>
            <a:r>
              <a:rPr lang="en-US" sz="1800" dirty="0" err="1" smtClean="0"/>
              <a:t>thời</a:t>
            </a:r>
            <a:r>
              <a:rPr lang="en-US" sz="1800" dirty="0" smtClean="0"/>
              <a:t> </a:t>
            </a:r>
            <a:r>
              <a:rPr lang="en-US" sz="1800" dirty="0" err="1" smtClean="0"/>
              <a:t>gian</a:t>
            </a:r>
            <a:r>
              <a:rPr lang="en-US" sz="1800" dirty="0" smtClean="0"/>
              <a:t>, </a:t>
            </a:r>
            <a:r>
              <a:rPr lang="en-US" sz="1800" dirty="0" err="1" smtClean="0"/>
              <a:t>mù</a:t>
            </a:r>
            <a:r>
              <a:rPr lang="en-US" sz="1800" dirty="0" smtClean="0"/>
              <a:t> </a:t>
            </a:r>
            <a:r>
              <a:rPr lang="en-US" sz="1800" dirty="0" err="1" smtClean="0"/>
              <a:t>mờ</a:t>
            </a:r>
            <a:r>
              <a:rPr lang="en-US" sz="1800" dirty="0" smtClean="0"/>
              <a:t> </a:t>
            </a:r>
            <a:r>
              <a:rPr lang="en-US" sz="1800" dirty="0" err="1" smtClean="0"/>
              <a:t>hơn</a:t>
            </a:r>
            <a:r>
              <a:rPr lang="en-US" sz="1800" dirty="0" smtClean="0"/>
              <a:t> </a:t>
            </a:r>
            <a:r>
              <a:rPr lang="en-US" sz="1800" dirty="0" err="1" smtClean="0"/>
              <a:t>vì</a:t>
            </a:r>
            <a:r>
              <a:rPr lang="en-US" sz="1800" dirty="0" smtClean="0"/>
              <a:t> </a:t>
            </a:r>
            <a:r>
              <a:rPr lang="en-US" sz="1800" dirty="0" err="1" smtClean="0"/>
              <a:t>người</a:t>
            </a:r>
            <a:r>
              <a:rPr lang="en-US" sz="1800" dirty="0" smtClean="0"/>
              <a:t> </a:t>
            </a:r>
            <a:r>
              <a:rPr lang="en-US" sz="1800" dirty="0" err="1" smtClean="0"/>
              <a:t>nói</a:t>
            </a:r>
            <a:r>
              <a:rPr lang="en-US" sz="1800" dirty="0" smtClean="0"/>
              <a:t> “</a:t>
            </a:r>
            <a:r>
              <a:rPr lang="en-US" sz="1800" dirty="0" err="1" smtClean="0"/>
              <a:t>đạt</a:t>
            </a:r>
            <a:r>
              <a:rPr lang="en-US" sz="1800" dirty="0" smtClean="0"/>
              <a:t>” </a:t>
            </a:r>
            <a:r>
              <a:rPr lang="en-US" sz="1800" dirty="0" err="1" smtClean="0"/>
              <a:t>người</a:t>
            </a:r>
            <a:r>
              <a:rPr lang="en-US" sz="1800" dirty="0" smtClean="0"/>
              <a:t> </a:t>
            </a:r>
            <a:r>
              <a:rPr lang="en-US" sz="1800" dirty="0" err="1" smtClean="0"/>
              <a:t>khác</a:t>
            </a:r>
            <a:r>
              <a:rPr lang="en-US" sz="1800" dirty="0" smtClean="0"/>
              <a:t> </a:t>
            </a:r>
            <a:r>
              <a:rPr lang="en-US" sz="1800" dirty="0" err="1" smtClean="0"/>
              <a:t>nói</a:t>
            </a:r>
            <a:r>
              <a:rPr lang="en-US" sz="1800" dirty="0" smtClean="0"/>
              <a:t> “</a:t>
            </a:r>
            <a:r>
              <a:rPr lang="en-US" sz="1800" dirty="0" err="1" smtClean="0"/>
              <a:t>không</a:t>
            </a:r>
            <a:r>
              <a:rPr lang="en-US" sz="1800" dirty="0" smtClean="0"/>
              <a:t> </a:t>
            </a:r>
            <a:r>
              <a:rPr lang="en-US" sz="1800" dirty="0" err="1" smtClean="0"/>
              <a:t>đạt</a:t>
            </a:r>
            <a:r>
              <a:rPr lang="en-US" sz="1800" dirty="0" smtClean="0"/>
              <a:t>”</a:t>
            </a:r>
          </a:p>
          <a:p>
            <a:r>
              <a:rPr lang="en-US" sz="1800" dirty="0" err="1" smtClean="0"/>
              <a:t>Làm</a:t>
            </a:r>
            <a:r>
              <a:rPr lang="en-US" sz="1800" dirty="0" smtClean="0"/>
              <a:t> </a:t>
            </a:r>
            <a:r>
              <a:rPr lang="en-US" sz="1800" dirty="0" err="1" smtClean="0"/>
              <a:t>gia</a:t>
            </a:r>
            <a:r>
              <a:rPr lang="en-US" sz="1800" dirty="0" smtClean="0"/>
              <a:t> </a:t>
            </a:r>
            <a:r>
              <a:rPr lang="en-US" sz="1800" dirty="0" err="1" smtClean="0"/>
              <a:t>tăng</a:t>
            </a:r>
            <a:r>
              <a:rPr lang="en-US" sz="1800" dirty="0" smtClean="0"/>
              <a:t> </a:t>
            </a:r>
            <a:r>
              <a:rPr lang="en-US" sz="1800" dirty="0" err="1" smtClean="0"/>
              <a:t>các</a:t>
            </a:r>
            <a:r>
              <a:rPr lang="en-US" sz="1800" dirty="0" smtClean="0"/>
              <a:t> </a:t>
            </a:r>
            <a:r>
              <a:rPr lang="en-US" sz="1800" dirty="0" err="1" smtClean="0"/>
              <a:t>hình</a:t>
            </a:r>
            <a:r>
              <a:rPr lang="en-US" sz="1800" dirty="0" smtClean="0"/>
              <a:t> </a:t>
            </a:r>
            <a:r>
              <a:rPr lang="en-US" sz="1800" dirty="0" err="1" smtClean="0"/>
              <a:t>thức</a:t>
            </a:r>
            <a:r>
              <a:rPr lang="en-US" sz="1800" dirty="0" smtClean="0"/>
              <a:t> , </a:t>
            </a:r>
            <a:r>
              <a:rPr lang="en-US" sz="1800" dirty="0" err="1" smtClean="0"/>
              <a:t>đối</a:t>
            </a:r>
            <a:r>
              <a:rPr lang="en-US" sz="1800" dirty="0" smtClean="0"/>
              <a:t> </a:t>
            </a:r>
            <a:r>
              <a:rPr lang="en-US" sz="1800" dirty="0" err="1" smtClean="0"/>
              <a:t>sách</a:t>
            </a:r>
            <a:r>
              <a:rPr lang="en-US" sz="1800" dirty="0" smtClean="0"/>
              <a:t> </a:t>
            </a:r>
            <a:r>
              <a:rPr lang="en-US" sz="1800" dirty="0" err="1" smtClean="0"/>
              <a:t>dùng</a:t>
            </a:r>
            <a:r>
              <a:rPr lang="en-US" sz="1800" dirty="0" smtClean="0"/>
              <a:t> </a:t>
            </a:r>
            <a:r>
              <a:rPr lang="en-US" sz="1800" dirty="0" err="1" smtClean="0"/>
              <a:t>đối</a:t>
            </a:r>
            <a:r>
              <a:rPr lang="en-US" sz="1800" dirty="0" smtClean="0"/>
              <a:t> </a:t>
            </a:r>
            <a:r>
              <a:rPr lang="en-US" sz="1800" dirty="0" err="1" smtClean="0"/>
              <a:t>phó</a:t>
            </a:r>
            <a:endParaRPr lang="en-US" sz="1800" dirty="0" smtClean="0"/>
          </a:p>
          <a:p>
            <a:r>
              <a:rPr lang="en-US" sz="1800" dirty="0" err="1" smtClean="0"/>
              <a:t>Nhiều</a:t>
            </a:r>
            <a:r>
              <a:rPr lang="en-US" sz="1800" dirty="0" smtClean="0"/>
              <a:t> </a:t>
            </a:r>
            <a:r>
              <a:rPr lang="en-US" sz="1800" dirty="0" err="1" smtClean="0"/>
              <a:t>điều</a:t>
            </a:r>
            <a:r>
              <a:rPr lang="en-US" sz="1800" dirty="0" smtClean="0"/>
              <a:t> </a:t>
            </a:r>
            <a:r>
              <a:rPr lang="en-US" sz="1800" dirty="0" err="1" smtClean="0"/>
              <a:t>khoản</a:t>
            </a:r>
            <a:r>
              <a:rPr lang="en-US" sz="1800" dirty="0" smtClean="0"/>
              <a:t> </a:t>
            </a:r>
            <a:r>
              <a:rPr lang="en-US" sz="1800" dirty="0" err="1" smtClean="0"/>
              <a:t>phạt</a:t>
            </a:r>
            <a:r>
              <a:rPr lang="en-US" sz="1800" dirty="0" smtClean="0"/>
              <a:t> </a:t>
            </a:r>
            <a:r>
              <a:rPr lang="en-US" sz="1800" dirty="0" err="1" smtClean="0"/>
              <a:t>mới</a:t>
            </a:r>
            <a:r>
              <a:rPr lang="en-US" sz="1800" dirty="0" smtClean="0"/>
              <a:t> </a:t>
            </a:r>
            <a:r>
              <a:rPr lang="en-US" sz="1800" dirty="0" err="1" smtClean="0"/>
              <a:t>trong</a:t>
            </a:r>
            <a:r>
              <a:rPr lang="en-US" sz="1800" dirty="0" smtClean="0"/>
              <a:t> </a:t>
            </a:r>
            <a:r>
              <a:rPr lang="en-US" sz="1800" dirty="0" err="1" smtClean="0"/>
              <a:t>hợp</a:t>
            </a:r>
            <a:r>
              <a:rPr lang="en-US" sz="1800" dirty="0" smtClean="0"/>
              <a:t> </a:t>
            </a:r>
            <a:r>
              <a:rPr lang="en-US" sz="1800" dirty="0" err="1" smtClean="0"/>
              <a:t>đồng</a:t>
            </a:r>
            <a:r>
              <a:rPr lang="en-US" sz="1800" dirty="0" smtClean="0"/>
              <a:t> </a:t>
            </a:r>
            <a:r>
              <a:rPr lang="en-US" sz="1800" dirty="0" err="1" smtClean="0"/>
              <a:t>làm</a:t>
            </a:r>
            <a:r>
              <a:rPr lang="en-US" sz="1800" dirty="0" smtClean="0"/>
              <a:t> </a:t>
            </a:r>
            <a:r>
              <a:rPr lang="en-US" sz="1800" dirty="0" err="1" smtClean="0"/>
              <a:t>nhà</a:t>
            </a:r>
            <a:r>
              <a:rPr lang="en-US" sz="1800" dirty="0" smtClean="0"/>
              <a:t> </a:t>
            </a:r>
            <a:r>
              <a:rPr lang="en-US" sz="1800" dirty="0" err="1" smtClean="0"/>
              <a:t>sản</a:t>
            </a:r>
            <a:r>
              <a:rPr lang="en-US" sz="1800" dirty="0" smtClean="0"/>
              <a:t> </a:t>
            </a:r>
            <a:r>
              <a:rPr lang="en-US" sz="1800" dirty="0" err="1" smtClean="0"/>
              <a:t>xuất</a:t>
            </a:r>
            <a:r>
              <a:rPr lang="en-US" sz="1800" dirty="0" smtClean="0"/>
              <a:t> </a:t>
            </a:r>
            <a:r>
              <a:rPr lang="en-US" sz="1800" dirty="0" err="1" smtClean="0"/>
              <a:t>chỉ</a:t>
            </a:r>
            <a:r>
              <a:rPr lang="en-US" sz="1800" dirty="0" smtClean="0"/>
              <a:t> </a:t>
            </a:r>
            <a:r>
              <a:rPr lang="en-US" sz="1800" dirty="0" err="1" smtClean="0"/>
              <a:t>đơn</a:t>
            </a:r>
            <a:r>
              <a:rPr lang="en-US" sz="1800" dirty="0" smtClean="0"/>
              <a:t> </a:t>
            </a:r>
            <a:r>
              <a:rPr lang="en-US" sz="1800" dirty="0" err="1" smtClean="0"/>
              <a:t>giản</a:t>
            </a:r>
            <a:r>
              <a:rPr lang="en-US" sz="1800" dirty="0" smtClean="0"/>
              <a:t> </a:t>
            </a:r>
            <a:r>
              <a:rPr lang="en-US" sz="1800" dirty="0" err="1" smtClean="0"/>
              <a:t>là</a:t>
            </a:r>
            <a:r>
              <a:rPr lang="en-US" sz="1800" dirty="0" smtClean="0"/>
              <a:t> </a:t>
            </a:r>
            <a:r>
              <a:rPr lang="en-US" sz="1800" dirty="0" err="1" smtClean="0"/>
              <a:t>cứ</a:t>
            </a:r>
            <a:r>
              <a:rPr lang="en-US" sz="1800" dirty="0" smtClean="0"/>
              <a:t> </a:t>
            </a:r>
            <a:r>
              <a:rPr lang="en-US" sz="1800" dirty="0" err="1" smtClean="0"/>
              <a:t>theo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của</a:t>
            </a:r>
            <a:r>
              <a:rPr lang="en-US" sz="1800" dirty="0" smtClean="0"/>
              <a:t> </a:t>
            </a:r>
            <a:r>
              <a:rPr lang="en-US" sz="1800" dirty="0" err="1" smtClean="0"/>
              <a:t>khách</a:t>
            </a:r>
            <a:r>
              <a:rPr lang="en-US" sz="1800" dirty="0" smtClean="0"/>
              <a:t> </a:t>
            </a:r>
            <a:r>
              <a:rPr lang="en-US" sz="1800" dirty="0" err="1" smtClean="0"/>
              <a:t>hàng</a:t>
            </a:r>
            <a:endParaRPr lang="en-US" sz="1800" dirty="0" smtClean="0"/>
          </a:p>
          <a:p>
            <a:r>
              <a:rPr lang="en-US" sz="1800" dirty="0" err="1" smtClean="0"/>
              <a:t>Rủi</a:t>
            </a:r>
            <a:r>
              <a:rPr lang="en-US" sz="1800" dirty="0" smtClean="0"/>
              <a:t> </a:t>
            </a:r>
            <a:r>
              <a:rPr lang="en-US" sz="1800" dirty="0" err="1" smtClean="0"/>
              <a:t>ro</a:t>
            </a:r>
            <a:r>
              <a:rPr lang="en-US" sz="1800" dirty="0" smtClean="0"/>
              <a:t> </a:t>
            </a:r>
            <a:r>
              <a:rPr lang="en-US" sz="1800" dirty="0" err="1" smtClean="0"/>
              <a:t>từ</a:t>
            </a:r>
            <a:r>
              <a:rPr lang="en-US" sz="1800" dirty="0" smtClean="0"/>
              <a:t> </a:t>
            </a:r>
            <a:r>
              <a:rPr lang="en-US" sz="1800" dirty="0" err="1" smtClean="0"/>
              <a:t>chối</a:t>
            </a:r>
            <a:r>
              <a:rPr lang="en-US" sz="1800" dirty="0" smtClean="0"/>
              <a:t> </a:t>
            </a:r>
            <a:r>
              <a:rPr lang="en-US" sz="1800" dirty="0" err="1" smtClean="0"/>
              <a:t>nhận</a:t>
            </a:r>
            <a:r>
              <a:rPr lang="en-US" sz="1800" dirty="0" smtClean="0"/>
              <a:t> </a:t>
            </a:r>
            <a:r>
              <a:rPr lang="en-US" sz="1800" dirty="0" err="1" smtClean="0"/>
              <a:t>hàng</a:t>
            </a: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 err="1" smtClean="0"/>
              <a:t>Phải</a:t>
            </a:r>
            <a:r>
              <a:rPr lang="en-US" sz="1800" dirty="0" smtClean="0"/>
              <a:t> </a:t>
            </a:r>
            <a:r>
              <a:rPr lang="en-US" sz="1800" dirty="0" err="1" smtClean="0"/>
              <a:t>đáp</a:t>
            </a:r>
            <a:r>
              <a:rPr lang="en-US" sz="1800" dirty="0" smtClean="0"/>
              <a:t> </a:t>
            </a:r>
            <a:r>
              <a:rPr lang="en-US" sz="1800" dirty="0" err="1" smtClean="0"/>
              <a:t>ứng</a:t>
            </a:r>
            <a:r>
              <a:rPr lang="en-US" sz="1800" dirty="0" smtClean="0"/>
              <a:t> </a:t>
            </a:r>
            <a:r>
              <a:rPr lang="en-US" sz="1800" dirty="0" err="1" smtClean="0"/>
              <a:t>những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mà</a:t>
            </a:r>
            <a:r>
              <a:rPr lang="en-US" sz="1800" dirty="0" smtClean="0"/>
              <a:t> </a:t>
            </a:r>
            <a:r>
              <a:rPr lang="en-US" sz="1800" dirty="0" err="1" smtClean="0"/>
              <a:t>không</a:t>
            </a:r>
            <a:r>
              <a:rPr lang="en-US" sz="1800" dirty="0" smtClean="0"/>
              <a:t> </a:t>
            </a:r>
            <a:r>
              <a:rPr lang="en-US" sz="1800" dirty="0" err="1" smtClean="0"/>
              <a:t>có</a:t>
            </a:r>
            <a:r>
              <a:rPr lang="en-US" sz="1800" dirty="0" smtClean="0"/>
              <a:t> </a:t>
            </a:r>
            <a:r>
              <a:rPr lang="en-US" sz="1800" dirty="0" err="1" smtClean="0"/>
              <a:t>một</a:t>
            </a:r>
            <a:r>
              <a:rPr lang="en-US" sz="1800" dirty="0" smtClean="0"/>
              <a:t> </a:t>
            </a:r>
            <a:r>
              <a:rPr lang="en-US" sz="1800" dirty="0" err="1" smtClean="0"/>
              <a:t>dạng</a:t>
            </a:r>
            <a:r>
              <a:rPr lang="en-US" sz="1800" dirty="0" smtClean="0"/>
              <a:t> form </a:t>
            </a:r>
            <a:r>
              <a:rPr lang="en-US" sz="1800" dirty="0" err="1" smtClean="0"/>
              <a:t>mẫu</a:t>
            </a:r>
            <a:r>
              <a:rPr lang="en-US" sz="1800" dirty="0" smtClean="0"/>
              <a:t> </a:t>
            </a:r>
            <a:r>
              <a:rPr lang="en-US" sz="1800" dirty="0" err="1" smtClean="0"/>
              <a:t>nào</a:t>
            </a:r>
            <a:r>
              <a:rPr lang="en-US" sz="1800" dirty="0" smtClean="0"/>
              <a:t> (</a:t>
            </a:r>
            <a:r>
              <a:rPr lang="en-US" sz="1800" dirty="0" err="1" smtClean="0"/>
              <a:t>Mẫu</a:t>
            </a:r>
            <a:r>
              <a:rPr lang="en-US" sz="1800" dirty="0" smtClean="0"/>
              <a:t> </a:t>
            </a:r>
            <a:r>
              <a:rPr lang="en-US" sz="1800" dirty="0" err="1" smtClean="0"/>
              <a:t>khai</a:t>
            </a:r>
            <a:r>
              <a:rPr lang="en-US" sz="1800" dirty="0" smtClean="0"/>
              <a:t> </a:t>
            </a:r>
            <a:r>
              <a:rPr lang="en-US" sz="1800" dirty="0" err="1" smtClean="0"/>
              <a:t>báo</a:t>
            </a:r>
            <a:r>
              <a:rPr lang="en-US" sz="1800" dirty="0" smtClean="0"/>
              <a:t> Lacey Act)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2800" y="6209976"/>
            <a:ext cx="2133600" cy="365125"/>
          </a:xfrm>
        </p:spPr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749780" y="1697007"/>
            <a:ext cx="990600" cy="50165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Tự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khai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endParaRPr lang="en-US" sz="1000" b="1" dirty="0"/>
          </a:p>
        </p:txBody>
      </p:sp>
      <p:sp>
        <p:nvSpPr>
          <p:cNvPr id="28" name="Rectangle 27"/>
          <p:cNvSpPr/>
          <p:nvPr/>
        </p:nvSpPr>
        <p:spPr>
          <a:xfrm>
            <a:off x="6759305" y="2312957"/>
            <a:ext cx="990600" cy="51435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Thư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xác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nhận</a:t>
            </a:r>
            <a:endParaRPr lang="en-US" sz="1000" b="1" dirty="0"/>
          </a:p>
        </p:txBody>
      </p:sp>
      <p:sp>
        <p:nvSpPr>
          <p:cNvPr id="29" name="Rectangle 28"/>
          <p:cNvSpPr/>
          <p:nvPr/>
        </p:nvSpPr>
        <p:spPr>
          <a:xfrm>
            <a:off x="6749780" y="296065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nguồn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gốc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gỗ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cho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mỗi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hóa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đơn</a:t>
            </a:r>
            <a:endParaRPr lang="en-US" sz="1000" b="1" dirty="0"/>
          </a:p>
        </p:txBody>
      </p:sp>
      <p:sp>
        <p:nvSpPr>
          <p:cNvPr id="30" name="Rectangle 29"/>
          <p:cNvSpPr/>
          <p:nvPr/>
        </p:nvSpPr>
        <p:spPr>
          <a:xfrm>
            <a:off x="6760892" y="3543269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</a:t>
            </a:r>
            <a:r>
              <a:rPr lang="en-US" sz="1000" b="1" dirty="0"/>
              <a:t>AA </a:t>
            </a:r>
            <a:r>
              <a:rPr lang="en-US" sz="1000" b="1" dirty="0" err="1" smtClean="0"/>
              <a:t>Mẫu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EUTR</a:t>
            </a:r>
            <a:endParaRPr lang="en-US" sz="1000" b="1" dirty="0"/>
          </a:p>
        </p:txBody>
      </p:sp>
      <p:sp>
        <p:nvSpPr>
          <p:cNvPr id="34" name="Rectangle 33"/>
          <p:cNvSpPr/>
          <p:nvPr/>
        </p:nvSpPr>
        <p:spPr>
          <a:xfrm>
            <a:off x="6751367" y="411000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BB </a:t>
            </a:r>
            <a:r>
              <a:rPr lang="en-US" sz="1000" b="1" dirty="0" err="1" smtClean="0"/>
              <a:t>Mẫu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EUTR</a:t>
            </a:r>
            <a:endParaRPr lang="en-US" sz="1000" b="1" dirty="0"/>
          </a:p>
        </p:txBody>
      </p:sp>
      <p:sp>
        <p:nvSpPr>
          <p:cNvPr id="37" name="Rectangle 36"/>
          <p:cNvSpPr/>
          <p:nvPr/>
        </p:nvSpPr>
        <p:spPr>
          <a:xfrm>
            <a:off x="6768830" y="468785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CC </a:t>
            </a:r>
            <a:r>
              <a:rPr lang="en-US" sz="1000" b="1" dirty="0" err="1" smtClean="0"/>
              <a:t>Mẫu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EUTR</a:t>
            </a:r>
            <a:endParaRPr lang="en-US" sz="1000" b="1" dirty="0"/>
          </a:p>
        </p:txBody>
      </p:sp>
      <p:sp>
        <p:nvSpPr>
          <p:cNvPr id="39" name="Rectangle 38"/>
          <p:cNvSpPr/>
          <p:nvPr/>
        </p:nvSpPr>
        <p:spPr>
          <a:xfrm>
            <a:off x="6762480" y="5251419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DDS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endParaRPr lang="en-US" sz="1000" b="1" dirty="0"/>
          </a:p>
        </p:txBody>
      </p:sp>
      <p:sp>
        <p:nvSpPr>
          <p:cNvPr id="40" name="Rectangle 39"/>
          <p:cNvSpPr/>
          <p:nvPr/>
        </p:nvSpPr>
        <p:spPr>
          <a:xfrm>
            <a:off x="8049942" y="1697007"/>
            <a:ext cx="990600" cy="508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/>
              <a:t>DDS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Xác</a:t>
            </a:r>
            <a:r>
              <a:rPr lang="en-US" sz="1000" b="1" dirty="0" smtClean="0"/>
              <a:t> minh </a:t>
            </a:r>
            <a:r>
              <a:rPr lang="en-US" sz="1000" b="1" dirty="0" err="1" smtClean="0"/>
              <a:t>từ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chuyến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endParaRPr lang="en-US" sz="1000" b="1" dirty="0"/>
          </a:p>
        </p:txBody>
      </p:sp>
      <p:sp>
        <p:nvSpPr>
          <p:cNvPr id="41" name="Rectangle 40"/>
          <p:cNvSpPr/>
          <p:nvPr/>
        </p:nvSpPr>
        <p:spPr>
          <a:xfrm>
            <a:off x="8073755" y="2335182"/>
            <a:ext cx="990600" cy="5111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endParaRPr lang="en-US" sz="10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/>
              <a:t> </a:t>
            </a:r>
            <a:r>
              <a:rPr lang="en-US" sz="1000" b="1" dirty="0" err="1" smtClean="0"/>
              <a:t>trung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tâm</a:t>
            </a:r>
            <a:r>
              <a:rPr lang="en-US" sz="1000" b="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dữ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liệu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thứ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ba</a:t>
            </a:r>
            <a:endParaRPr lang="en-US" sz="1000" b="1" dirty="0"/>
          </a:p>
        </p:txBody>
      </p:sp>
      <p:sp>
        <p:nvSpPr>
          <p:cNvPr id="43" name="Rectangle 42"/>
          <p:cNvSpPr/>
          <p:nvPr/>
        </p:nvSpPr>
        <p:spPr>
          <a:xfrm>
            <a:off x="8061055" y="294795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 err="1" smtClean="0"/>
              <a:t>Báo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cáo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về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cổng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thông</a:t>
            </a:r>
            <a:r>
              <a:rPr lang="en-US" sz="900" b="1" dirty="0" smtClean="0"/>
              <a:t> tin </a:t>
            </a:r>
            <a:r>
              <a:rPr lang="en-US" sz="900" b="1" dirty="0" err="1" smtClean="0"/>
              <a:t>của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khách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hàng</a:t>
            </a:r>
            <a:endParaRPr lang="en-US" sz="900" b="1" dirty="0"/>
          </a:p>
        </p:txBody>
      </p:sp>
      <p:sp>
        <p:nvSpPr>
          <p:cNvPr id="44" name="Rectangle 43"/>
          <p:cNvSpPr/>
          <p:nvPr/>
        </p:nvSpPr>
        <p:spPr>
          <a:xfrm>
            <a:off x="8070580" y="353215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DDS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BV</a:t>
            </a:r>
            <a:endParaRPr lang="en-US" sz="1000" b="1" dirty="0"/>
          </a:p>
        </p:txBody>
      </p:sp>
      <p:sp>
        <p:nvSpPr>
          <p:cNvPr id="45" name="Rectangle 44"/>
          <p:cNvSpPr/>
          <p:nvPr/>
        </p:nvSpPr>
        <p:spPr>
          <a:xfrm>
            <a:off x="8061055" y="4100482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/>
              <a:t>DDS &amp; </a:t>
            </a:r>
            <a:r>
              <a:rPr lang="en-US" sz="900" b="1" dirty="0" err="1" smtClean="0"/>
              <a:t>xác</a:t>
            </a:r>
            <a:r>
              <a:rPr lang="en-US" sz="900" b="1" dirty="0" smtClean="0"/>
              <a:t> minh </a:t>
            </a:r>
            <a:r>
              <a:rPr lang="en-US" sz="900" b="1" dirty="0" err="1" smtClean="0"/>
              <a:t>hợp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pháp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của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Nepcon</a:t>
            </a:r>
            <a:endParaRPr lang="en-US" sz="900" b="1" dirty="0"/>
          </a:p>
        </p:txBody>
      </p:sp>
      <p:sp>
        <p:nvSpPr>
          <p:cNvPr id="46" name="Rectangle 45"/>
          <p:cNvSpPr/>
          <p:nvPr/>
        </p:nvSpPr>
        <p:spPr>
          <a:xfrm>
            <a:off x="8062642" y="468150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nhà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máy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1</a:t>
            </a:r>
            <a:endParaRPr lang="en-US" sz="1000" b="1" dirty="0"/>
          </a:p>
        </p:txBody>
      </p:sp>
      <p:sp>
        <p:nvSpPr>
          <p:cNvPr id="47" name="Rectangle 46"/>
          <p:cNvSpPr/>
          <p:nvPr/>
        </p:nvSpPr>
        <p:spPr>
          <a:xfrm>
            <a:off x="8073755" y="5237132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nhà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máy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2</a:t>
            </a:r>
            <a:endParaRPr lang="en-US" sz="1000" b="1" dirty="0"/>
          </a:p>
        </p:txBody>
      </p:sp>
      <p:sp>
        <p:nvSpPr>
          <p:cNvPr id="48" name="Down Arrow 47"/>
          <p:cNvSpPr/>
          <p:nvPr/>
        </p:nvSpPr>
        <p:spPr>
          <a:xfrm>
            <a:off x="6743430" y="5818157"/>
            <a:ext cx="192087" cy="120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" name="Down Arrow 48"/>
          <p:cNvSpPr/>
          <p:nvPr/>
        </p:nvSpPr>
        <p:spPr>
          <a:xfrm>
            <a:off x="7759430" y="5807044"/>
            <a:ext cx="446087" cy="434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0" name="Down Arrow 49"/>
          <p:cNvSpPr/>
          <p:nvPr/>
        </p:nvSpPr>
        <p:spPr>
          <a:xfrm>
            <a:off x="7216505" y="5876894"/>
            <a:ext cx="404812" cy="2000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" name="Down Arrow 50"/>
          <p:cNvSpPr/>
          <p:nvPr/>
        </p:nvSpPr>
        <p:spPr>
          <a:xfrm>
            <a:off x="9040542" y="5821332"/>
            <a:ext cx="192088" cy="120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" name="Down Arrow 51"/>
          <p:cNvSpPr/>
          <p:nvPr/>
        </p:nvSpPr>
        <p:spPr>
          <a:xfrm>
            <a:off x="8418242" y="5878482"/>
            <a:ext cx="295275" cy="2524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729251" y="1266942"/>
            <a:ext cx="2347029" cy="461932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EU TR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629400" y="6025824"/>
            <a:ext cx="2702564" cy="461932"/>
          </a:xfrm>
          <a:prstGeom prst="rect">
            <a:avLst/>
          </a:prstGeom>
          <a:noFill/>
        </p:spPr>
        <p:txBody>
          <a:bodyPr wrap="none">
            <a:prstTxWarp prst="textDe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Nhà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sản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xuất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Việt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Nam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Thách</a:t>
            </a:r>
            <a:r>
              <a:rPr lang="en-US" dirty="0"/>
              <a:t> </a:t>
            </a:r>
            <a:r>
              <a:rPr lang="en-US" dirty="0" err="1"/>
              <a:t>thức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nhà</a:t>
            </a:r>
            <a:r>
              <a:rPr lang="en-US" dirty="0"/>
              <a:t> </a:t>
            </a:r>
            <a:r>
              <a:rPr lang="en-US" dirty="0" err="1"/>
              <a:t>sản</a:t>
            </a:r>
            <a:r>
              <a:rPr lang="en-US" dirty="0"/>
              <a:t> </a:t>
            </a:r>
            <a:r>
              <a:rPr lang="en-US" dirty="0" err="1"/>
              <a:t>xuất</a:t>
            </a:r>
            <a:r>
              <a:rPr lang="en-US" dirty="0"/>
              <a:t> </a:t>
            </a:r>
            <a:r>
              <a:rPr lang="en-US" dirty="0" err="1"/>
              <a:t>Việt</a:t>
            </a:r>
            <a:r>
              <a:rPr lang="en-US" dirty="0"/>
              <a:t> Nam</a:t>
            </a:r>
          </a:p>
        </p:txBody>
      </p:sp>
    </p:spTree>
    <p:extLst>
      <p:ext uri="{BB962C8B-B14F-4D97-AF65-F5344CB8AC3E}">
        <p14:creationId xmlns:p14="http://schemas.microsoft.com/office/powerpoint/2010/main" val="9532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</a:t>
            </a:r>
            <a:r>
              <a:rPr lang="vi-VN" sz="1600" dirty="0" smtClean="0">
                <a:latin typeface="Calibri" pitchFamily="34" charset="0"/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04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D585902-8311-4F33-9CFE-73EE425E31BE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4DED721-87FC-4779-AFEC-BF5E233072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47BFC79-FA4C-4F16-9DE2-B98304B3D1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1022</Words>
  <Application>Microsoft Office PowerPoint</Application>
  <PresentationFormat>Bildschirmpräsentation (4:3)</PresentationFormat>
  <Paragraphs>81</Paragraphs>
  <Slides>7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Office Theme</vt:lpstr>
      <vt:lpstr>2_Office Theme</vt:lpstr>
      <vt:lpstr>Lưu ý về tuyên bố thông tin pháp lý</vt:lpstr>
      <vt:lpstr>PowerPoint-Präsentation</vt:lpstr>
      <vt:lpstr>Nhà sản xuất bên ngoài EU và quy định về gỗ của EU</vt:lpstr>
      <vt:lpstr>Nhà sản xuất bên ngoài EU và quy định về gỗ của EU</vt:lpstr>
      <vt:lpstr>PowerPoint-Präsentation</vt:lpstr>
      <vt:lpstr>Thách thức với nhà sản xuất Việt Nam</vt:lpstr>
      <vt:lpstr>PowerPoint-Präsentation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 Le Manh;Kha</dc:creator>
  <cp:lastModifiedBy>GB</cp:lastModifiedBy>
  <cp:revision>313</cp:revision>
  <dcterms:created xsi:type="dcterms:W3CDTF">2014-01-23T11:12:09Z</dcterms:created>
  <dcterms:modified xsi:type="dcterms:W3CDTF">2015-02-04T00:07:54Z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